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7" r:id="rId6"/>
    <p:sldId id="268" r:id="rId7"/>
    <p:sldId id="258" r:id="rId8"/>
    <p:sldId id="259" r:id="rId9"/>
    <p:sldId id="261" r:id="rId10"/>
    <p:sldId id="262" r:id="rId11"/>
    <p:sldId id="263" r:id="rId12"/>
    <p:sldId id="269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E2AF7D-AFB4-049E-FDE2-EE59EC144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11EFA1-3446-DE99-7AC3-45F61DEED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12/12/2024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MOST INSPIRING LEADER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3CE02B-9777-8EAF-B05E-CD7550D57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97"/>
            <a:ext cx="12192000" cy="682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0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3D8384-77B1-D8F9-73D3-700B0C646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1"/>
            <a:ext cx="12192000" cy="685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2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81EEB8-95A1-05BC-EC6B-17D151B41608}"/>
              </a:ext>
            </a:extLst>
          </p:cNvPr>
          <p:cNvSpPr txBox="1">
            <a:spLocks/>
          </p:cNvSpPr>
          <p:nvPr/>
        </p:nvSpPr>
        <p:spPr>
          <a:xfrm>
            <a:off x="1031289" y="1698384"/>
            <a:ext cx="10129421" cy="269123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600" dirty="0"/>
              <a:t>Organisation/brand logo </a:t>
            </a:r>
            <a:endParaRPr kumimoji="0" lang="zh-TW" alt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036781"/>
              </p:ext>
            </p:extLst>
          </p:nvPr>
        </p:nvGraphicFramePr>
        <p:xfrm>
          <a:off x="1031288" y="4460637"/>
          <a:ext cx="10129421" cy="141055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456424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Most Inspiring Leader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4855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4686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Company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716455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8736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of slides 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Vision and Goal  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851900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Vision and Goal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Business Contribution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75512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Business Contribution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Leadership 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161929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Leadership Impact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B7002-9B70-97E8-56B8-CC073B90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E544EA-4E0C-FF59-52DF-A527F6A03A0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917E5CC-9176-E752-C7DD-1766F75541BF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Future Initiatives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5ADC8F-3A26-88C0-9879-8C4B21714FDE}"/>
              </a:ext>
            </a:extLst>
          </p:cNvPr>
          <p:cNvSpPr txBox="1">
            <a:spLocks/>
          </p:cNvSpPr>
          <p:nvPr/>
        </p:nvSpPr>
        <p:spPr bwMode="auto">
          <a:xfrm>
            <a:off x="8333944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Future Initiatives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5026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227</Words>
  <Application>Microsoft Office PowerPoint</Application>
  <PresentationFormat>Widescreen</PresentationFormat>
  <Paragraphs>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7</cp:revision>
  <dcterms:created xsi:type="dcterms:W3CDTF">2024-12-11T02:20:44Z</dcterms:created>
  <dcterms:modified xsi:type="dcterms:W3CDTF">2024-12-12T04:08:37Z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