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drianr@humanresourcesonline.net" TargetMode="External"/><Relationship Id="rId2" Type="http://schemas.openxmlformats.org/officeDocument/2006/relationships/hyperlink" Target="https://awards.humanresourcesonline.net/employee-experience-awards-my/entry-submission/" TargetMode="External"/><Relationship Id="rId1" Type="http://schemas.openxmlformats.org/officeDocument/2006/relationships/slideLayout" Target="../slideLayouts/slideLayout2.xml"/><Relationship Id="rId4" Type="http://schemas.openxmlformats.org/officeDocument/2006/relationships/hyperlink" Target="mailto:sandr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623757" y="5815089"/>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 – INDIVIDUAL)</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125123534"/>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Malaysia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812)</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+63 9975 330 853</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US" sz="1400" b="0" dirty="0">
                <a:latin typeface="Arial" panose="020B0604020202020204" pitchFamily="34" charset="0"/>
                <a:ea typeface="Helvetica Neue" panose="02000503000000020004" pitchFamily="2" charset="0"/>
                <a:cs typeface="Arial" panose="020B0604020202020204" pitchFamily="34" charset="0"/>
                <a:hlinkClick r:id="rId3"/>
              </a:rPr>
              <a:t>adrianr@humanresourcesonline.net</a:t>
            </a:r>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a:solidFill>
                  <a:schemeClr val="dk1"/>
                </a:solidFill>
                <a:effectLst/>
                <a:latin typeface="Arial" panose="020B0604020202020204" pitchFamily="34" charset="0"/>
                <a:ea typeface="+mn-ea"/>
                <a:cs typeface="Arial" panose="020B0604020202020204" pitchFamily="34" charset="0"/>
              </a:rPr>
              <a:t>Sandra </a:t>
            </a:r>
            <a:r>
              <a:rPr lang="en-GB" sz="1400" b="1" i="0" kern="1200" dirty="0" err="1">
                <a:solidFill>
                  <a:schemeClr val="dk1"/>
                </a:solidFill>
                <a:effectLst/>
                <a:latin typeface="Arial" panose="020B0604020202020204" pitchFamily="34" charset="0"/>
                <a:ea typeface="+mn-ea"/>
                <a:cs typeface="Arial" panose="020B0604020202020204" pitchFamily="34" charset="0"/>
              </a:rPr>
              <a:t>Rones</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819)</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+63 9322 917 178</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sandrar@humanresourcesonline.net</a:t>
            </a:r>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1393</Words>
  <Application>Microsoft Office PowerPoint</Application>
  <PresentationFormat>Widescreen</PresentationFormat>
  <Paragraphs>354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45</cp:revision>
  <dcterms:created xsi:type="dcterms:W3CDTF">2023-03-16T08:53:29Z</dcterms:created>
  <dcterms:modified xsi:type="dcterms:W3CDTF">2024-10-29T07:13:46Z</dcterms:modified>
</cp:coreProperties>
</file>