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12/9/2024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12/9/2024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employee-experience-awards-sg/entry-guidelines/"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69420" y="5753729"/>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33491"/>
            <a:ext cx="11823576" cy="47140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17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52629146"/>
              </p:ext>
            </p:extLst>
          </p:nvPr>
        </p:nvGraphicFramePr>
        <p:xfrm>
          <a:off x="2032000" y="3610001"/>
          <a:ext cx="8128000" cy="13547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you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Singapore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endParaRPr lang="en-US" sz="1400" b="1" dirty="0">
              <a:highlight>
                <a:srgbClr val="FFFF00"/>
              </a:highlight>
              <a:latin typeface="Arial" panose="020B0604020202020204" pitchFamily="34" charset="0"/>
              <a:cs typeface="Arial" panose="020B0604020202020204" pitchFamily="34" charset="0"/>
            </a:endParaRP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BC311DD-24EE-D199-E08F-02F1C7FDB0B4}"/>
              </a:ext>
            </a:extLst>
          </p:cNvPr>
          <p:cNvSpPr txBox="1"/>
          <p:nvPr/>
        </p:nvSpPr>
        <p:spPr>
          <a:xfrm>
            <a:off x="619588" y="4719843"/>
            <a:ext cx="10745098" cy="2893100"/>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br>
              <a:rPr lang="en-US" sz="1400" b="1" u="sng" dirty="0">
                <a:solidFill>
                  <a:schemeClr val="accent2">
                    <a:lumMod val="75000"/>
                  </a:schemeClr>
                </a:solidFill>
                <a:latin typeface="Arial" panose="020B0604020202020204" pitchFamily="34" charset="0"/>
                <a:cs typeface="Arial" panose="020B0604020202020204" pitchFamily="34" charset="0"/>
              </a:rPr>
            </a:br>
            <a:r>
              <a:rPr lang="en-SG" sz="1400" b="1" i="0" u="none" strike="noStrike" dirty="0">
                <a:solidFill>
                  <a:srgbClr val="000000"/>
                </a:solidFill>
                <a:effectLst/>
                <a:latin typeface="Arial" panose="020B0604020202020204" pitchFamily="34" charset="0"/>
                <a:cs typeface="Arial" panose="020B0604020202020204" pitchFamily="34" charset="0"/>
              </a:rPr>
              <a:t>Reggie Ola</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+65 6692 9031 (Ext 813)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+63 995 5458 533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SG" sz="1400" dirty="0">
                <a:solidFill>
                  <a:srgbClr val="000000"/>
                </a:solidFill>
                <a:latin typeface="Arial" panose="020B0604020202020204" pitchFamily="34" charset="0"/>
                <a:cs typeface="Arial" panose="020B0604020202020204" pitchFamily="34" charset="0"/>
                <a:hlinkClick r:id="rId3"/>
              </a:rPr>
              <a:t>reggieo@humanresourcesonline.net</a:t>
            </a:r>
            <a:endParaRPr lang="en-SG" sz="1400" u="none" strike="noStrike" dirty="0">
              <a:solidFill>
                <a:srgbClr val="000000"/>
              </a:solidFill>
              <a:latin typeface="Arial" panose="020B0604020202020204" pitchFamily="34"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r>
              <a:rPr lang="en-GB" sz="1400" b="1" i="0" kern="1200" dirty="0" err="1">
                <a:solidFill>
                  <a:schemeClr val="dk1"/>
                </a:solidFill>
                <a:effectLst/>
                <a:latin typeface="Arial" panose="020B0604020202020204" pitchFamily="34" charset="0"/>
                <a:ea typeface="+mn-ea"/>
                <a:cs typeface="Arial" panose="020B0604020202020204" pitchFamily="34" charset="0"/>
              </a:rPr>
              <a:t>Cariza</a:t>
            </a:r>
            <a:r>
              <a:rPr lang="en-GB" sz="1400" b="1" i="0" kern="1200" dirty="0">
                <a:solidFill>
                  <a:schemeClr val="dk1"/>
                </a:solidFill>
                <a:effectLst/>
                <a:latin typeface="Arial" panose="020B0604020202020204" pitchFamily="34" charset="0"/>
                <a:ea typeface="+mn-ea"/>
                <a:cs typeface="Arial" panose="020B0604020202020204" pitchFamily="34" charset="0"/>
              </a:rPr>
              <a:t> </a:t>
            </a:r>
            <a:r>
              <a:rPr lang="en-GB" sz="1400" b="1" i="0" kern="1200" dirty="0" err="1">
                <a:solidFill>
                  <a:schemeClr val="dk1"/>
                </a:solidFill>
                <a:effectLst/>
                <a:latin typeface="Arial" panose="020B0604020202020204" pitchFamily="34" charset="0"/>
                <a:ea typeface="+mn-ea"/>
                <a:cs typeface="Arial" panose="020B0604020202020204" pitchFamily="34" charset="0"/>
              </a:rPr>
              <a:t>Ratin</a:t>
            </a:r>
            <a:br>
              <a:rPr lang="en-US" sz="1400" b="0" i="0" dirty="0">
                <a:solidFill>
                  <a:srgbClr val="000000"/>
                </a:solidFill>
                <a:effectLst/>
                <a:latin typeface="Arial" panose="020B0604020202020204" pitchFamily="34" charset="0"/>
                <a:cs typeface="Arial" panose="020B0604020202020204" pitchFamily="34" charset="0"/>
              </a:rPr>
            </a:br>
            <a:r>
              <a:rPr lang="en-US" sz="1400" b="0" i="1" u="none" strike="noStrike" dirty="0">
                <a:solidFill>
                  <a:srgbClr val="000000"/>
                </a:solidFill>
                <a:effectLst/>
                <a:latin typeface="Arial" panose="020B0604020202020204" pitchFamily="34" charset="0"/>
                <a:cs typeface="Arial" panose="020B0604020202020204" pitchFamily="34" charset="0"/>
              </a:rPr>
              <a:t>Regional Project Manager</a:t>
            </a:r>
            <a:r>
              <a:rPr lang="en-US"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SG" sz="1400" dirty="0">
                <a:latin typeface="Arial" panose="020B0604020202020204" pitchFamily="34" charset="0"/>
                <a:ea typeface="Helvetica Neue" panose="02000503000000020004" pitchFamily="2" charset="0"/>
                <a:cs typeface="Arial" panose="020B0604020202020204" pitchFamily="34" charset="0"/>
              </a:rPr>
              <a:t>Tel: </a:t>
            </a:r>
            <a:r>
              <a:rPr lang="en-US" sz="1400" i="0" dirty="0">
                <a:solidFill>
                  <a:srgbClr val="000000"/>
                </a:solidFill>
                <a:effectLst/>
                <a:latin typeface="Arial" panose="020B0604020202020204" pitchFamily="34" charset="0"/>
                <a:cs typeface="Arial" panose="020B0604020202020204" pitchFamily="34" charset="0"/>
              </a:rPr>
              <a:t>+65 6692 9031 (Ext 815)</a:t>
            </a:r>
            <a:br>
              <a:rPr lang="en-US" sz="140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+63 9773992585</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4"/>
              </a:rPr>
              <a:t>carizar@humanresourcesonline.net</a:t>
            </a:r>
            <a:br>
              <a:rPr lang="en-US" sz="1400" b="0" i="0" dirty="0">
                <a:solidFill>
                  <a:srgbClr val="000000"/>
                </a:solidFill>
                <a:effectLst/>
                <a:latin typeface="Arial" panose="020B0604020202020204" pitchFamily="34" charset="0"/>
                <a:cs typeface="Arial" panose="020B0604020202020204" pitchFamily="34" charset="0"/>
              </a:rPr>
            </a:br>
            <a:endParaRPr lang="en-US" sz="1400" b="0" i="0" dirty="0">
              <a:solidFill>
                <a:srgbClr val="000000"/>
              </a:solidFill>
              <a:effectLst/>
              <a:latin typeface="Arial" panose="020B0604020202020204" pitchFamily="34" charset="0"/>
              <a:cs typeface="Arial" panose="020B0604020202020204" pitchFamily="34" charset="0"/>
            </a:endParaRPr>
          </a:p>
          <a:p>
            <a:pPr algn="l" rtl="0" fontAlgn="base"/>
            <a:r>
              <a:rPr lang="en-US" sz="1400" b="0" i="0" dirty="0">
                <a:solidFill>
                  <a:srgbClr val="000000"/>
                </a:solidFill>
                <a:effectLst/>
                <a:highlight>
                  <a:srgbClr val="FFFFFF"/>
                </a:highlight>
                <a:latin typeface="Arial" panose="020B0604020202020204" pitchFamily="34" charset="0"/>
                <a:cs typeface="Arial" panose="020B0604020202020204" pitchFamily="34" charset="0"/>
              </a:rPr>
              <a:t> </a:t>
            </a: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1559"/>
            <a:ext cx="11889600" cy="4835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Provide the context of your industry and include the brief background/overview of your company.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Please include information that demonstrates the implications of the business challenges faced.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your initial plan/business opportunities you were looking to pursue?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the challenge(s) pivoted your vision, goal and mission of your HR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innovative and/or new ideas proposed when brainstorming solutions to tackle the challenge(s)?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What is the expected business ROI </a:t>
            </a:r>
            <a:r>
              <a:rPr lang="en-AU" sz="1000" dirty="0">
                <a:effectLst/>
                <a:latin typeface="Arial" panose="020B0604020202020204" pitchFamily="34" charset="0"/>
                <a:ea typeface="SimSun" panose="02010600030101010101" pitchFamily="2" charset="-122"/>
              </a:rPr>
              <a:t>from the proposed changes?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did you do to transform your business?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the key objectives of your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2542</TotalTime>
  <Words>1411</Words>
  <Application>Microsoft Office PowerPoint</Application>
  <PresentationFormat>Widescreen</PresentationFormat>
  <Paragraphs>357</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Helvetica CE 55 Roman</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Sandi Lapida</cp:lastModifiedBy>
  <cp:revision>42</cp:revision>
  <dcterms:created xsi:type="dcterms:W3CDTF">2023-03-16T08:53:29Z</dcterms:created>
  <dcterms:modified xsi:type="dcterms:W3CDTF">2024-09-12T08:34:03Z</dcterms:modified>
</cp:coreProperties>
</file>