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21/11/2023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21/11/2023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humanresourcesonline-exa-th-awards.awardstage.com/#!/p1"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5759215" y="605303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(TALENT)</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69002"/>
            <a:ext cx="11823576" cy="456312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r>
              <a:rPr lang="en-US" b="1" kern="1200" dirty="0">
                <a:solidFill>
                  <a:schemeClr val="tx1"/>
                </a:solidFill>
                <a:latin typeface="Helvetica CE 55 Roman" panose="02000503040000020004" pitchFamily="2" charset="0"/>
                <a:ea typeface="+mn-ea"/>
                <a:cs typeface="+mn-cs"/>
              </a:rPr>
              <a:t>DECLARATION </a:t>
            </a:r>
          </a:p>
          <a:p>
            <a:r>
              <a:rPr lang="en-US" b="1" kern="1200" dirty="0">
                <a:solidFill>
                  <a:schemeClr val="tx1"/>
                </a:solidFill>
                <a:latin typeface="Helvetica CE 55 Roman" panose="02000503040000020004" pitchFamily="2" charset="0"/>
                <a:ea typeface="+mn-ea"/>
                <a:cs typeface="+mn-cs"/>
              </a:rPr>
              <a:t> </a:t>
            </a:r>
          </a:p>
          <a:p>
            <a:r>
              <a:rPr lang="en-US" b="1" kern="1200" dirty="0">
                <a:solidFill>
                  <a:schemeClr val="tx1"/>
                </a:solidFill>
                <a:latin typeface="Helvetica CE 55 Roman" panose="02000503040000020004" pitchFamily="2" charset="0"/>
                <a:ea typeface="+mn-ea"/>
                <a:cs typeface="+mn-cs"/>
                <a:sym typeface="Wingdings 2"/>
              </a:rPr>
              <a:t></a:t>
            </a:r>
            <a:r>
              <a:rPr lang="en-US" b="0" kern="1200" dirty="0">
                <a:solidFill>
                  <a:schemeClr val="tx1"/>
                </a:solidFill>
                <a:latin typeface="Helvetica CE 55 Roman" panose="02000503040000020004" pitchFamily="2" charset="0"/>
                <a:ea typeface="+mn-ea"/>
                <a:cs typeface="+mn-cs"/>
              </a:rPr>
              <a:t> </a:t>
            </a:r>
            <a:r>
              <a:rPr lang="en-US" b="0" i="0" kern="1200" dirty="0">
                <a:solidFill>
                  <a:schemeClr val="tx1"/>
                </a:solidFill>
                <a:latin typeface="Helvetica CE 55 Roman" panose="02000503040000020004" pitchFamily="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Helvetica CE 55 Roman" panose="02000503040000020004" pitchFamily="2" charset="0"/>
              <a:ea typeface="+mn-ea"/>
              <a:cs typeface="+mn-cs"/>
            </a:endParaRPr>
          </a:p>
          <a:p>
            <a:pPr algn="ctr"/>
            <a:r>
              <a:rPr lang="en-AU" b="1" kern="1200" dirty="0">
                <a:solidFill>
                  <a:schemeClr val="tx1"/>
                </a:solidFill>
                <a:latin typeface="Helvetica CE 55 Roman" panose="02000503040000020004" pitchFamily="2" charset="0"/>
                <a:ea typeface="+mn-ea"/>
                <a:cs typeface="+mn-cs"/>
              </a:rPr>
              <a:t>-THE END- </a:t>
            </a:r>
            <a:endParaRPr lang="en-US" b="1" kern="1200" dirty="0">
              <a:solidFill>
                <a:schemeClr val="tx1"/>
              </a:solidFill>
              <a:latin typeface="Helvetica CE 55 Roman" panose="02000503040000020004" pitchFamily="2" charset="0"/>
              <a:ea typeface="+mn-ea"/>
              <a:cs typeface="+mn-cs"/>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41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05132875"/>
              </p:ext>
            </p:extLst>
          </p:nvPr>
        </p:nvGraphicFramePr>
        <p:xfrm>
          <a:off x="2032000" y="3610001"/>
          <a:ext cx="8128000" cy="1757554"/>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(to be used for all marketing collaterals and on the trophy should the entrant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(to be used for all marketing collaterals and on the trophy should the entrant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a:t>
            </a:r>
            <a:r>
              <a:rPr lang="en-US" sz="1400">
                <a:latin typeface="Arial" panose="020B0604020202020204" pitchFamily="34" charset="0"/>
                <a:cs typeface="Arial" panose="020B0604020202020204" pitchFamily="34" charset="0"/>
              </a:rPr>
              <a:t>Thailand 2024 </a:t>
            </a:r>
            <a:r>
              <a:rPr lang="en-US" sz="1400" dirty="0">
                <a:latin typeface="Arial" panose="020B0604020202020204" pitchFamily="34" charset="0"/>
                <a:cs typeface="Arial" panose="020B0604020202020204" pitchFamily="34" charset="0"/>
              </a:rPr>
              <a:t>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latin typeface="Arial" panose="020B0604020202020204" pitchFamily="34" charset="0"/>
                <a:cs typeface="Arial" panose="020B0604020202020204" pitchFamily="34" charset="0"/>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619587" y="4899357"/>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ea typeface="Helvetica Neue" panose="02000503000000020004" pitchFamily="2" charset="0"/>
                <a:cs typeface="Arial" panose="020B0604020202020204" pitchFamily="34" charset="0"/>
              </a:rPr>
              <a:t>Reggie Ola</a:t>
            </a:r>
          </a:p>
          <a:p>
            <a:r>
              <a:rPr lang="en-US" sz="1400"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dirty="0">
                <a:latin typeface="Arial" panose="020B0604020202020204" pitchFamily="34" charset="0"/>
                <a:ea typeface="Helvetica Neue" panose="02000503000000020004" pitchFamily="2" charset="0"/>
                <a:cs typeface="Arial" panose="020B0604020202020204" pitchFamily="34" charset="0"/>
              </a:rPr>
              <a:t>Tel: +65 6692 9031 Ext 813</a:t>
            </a:r>
          </a:p>
          <a:p>
            <a:r>
              <a:rPr lang="en-US" sz="1400" dirty="0">
                <a:latin typeface="Arial" panose="020B0604020202020204" pitchFamily="34" charset="0"/>
                <a:ea typeface="Helvetica Neue" panose="02000503000000020004" pitchFamily="2" charset="0"/>
                <a:cs typeface="Arial" panose="020B0604020202020204" pitchFamily="34" charset="0"/>
              </a:rPr>
              <a:t>Mobile: +63 9955458533</a:t>
            </a:r>
          </a:p>
          <a:p>
            <a:r>
              <a:rPr lang="en-US" sz="1400"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reggieo@humanresourcesonline.net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SG" sz="1400" b="1" i="0" dirty="0">
              <a:solidFill>
                <a:srgbClr val="000000"/>
              </a:solidFill>
              <a:effectLst/>
              <a:latin typeface="Arial" panose="020B0604020202020204" pitchFamily="34" charset="0"/>
              <a:cs typeface="Arial" panose="020B0604020202020204" pitchFamily="34" charset="0"/>
            </a:endParaRPr>
          </a:p>
          <a:p>
            <a:r>
              <a:rPr lang="en-SG" sz="1400" b="1" dirty="0">
                <a:latin typeface="Arial" panose="020B0604020202020204" pitchFamily="34" charset="0"/>
                <a:ea typeface="Helvetica Neue" panose="02000503000000020004" pitchFamily="2" charset="0"/>
                <a:cs typeface="Arial" panose="020B0604020202020204" pitchFamily="34" charset="0"/>
              </a:rPr>
              <a:t>Abigael </a:t>
            </a:r>
            <a:r>
              <a:rPr lang="en-SG" sz="1400" b="1" dirty="0" err="1">
                <a:latin typeface="Arial" panose="020B0604020202020204" pitchFamily="34" charset="0"/>
                <a:ea typeface="Helvetica Neue" panose="02000503000000020004" pitchFamily="2" charset="0"/>
                <a:cs typeface="Arial" panose="020B0604020202020204" pitchFamily="34" charset="0"/>
              </a:rPr>
              <a:t>Ayerdi</a:t>
            </a:r>
            <a:endParaRPr lang="en-SG" sz="1400" b="1" dirty="0">
              <a:latin typeface="Arial" panose="020B0604020202020204" pitchFamily="34" charset="0"/>
              <a:ea typeface="Helvetica Neue" panose="02000503000000020004" pitchFamily="2" charset="0"/>
              <a:cs typeface="Arial" panose="020B0604020202020204" pitchFamily="34" charset="0"/>
            </a:endParaRPr>
          </a:p>
          <a:p>
            <a:r>
              <a:rPr lang="en-SG"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SG" sz="1400" dirty="0">
                <a:latin typeface="Arial" panose="020B0604020202020204" pitchFamily="34" charset="0"/>
                <a:ea typeface="Helvetica Neue" panose="02000503000000020004" pitchFamily="2" charset="0"/>
                <a:cs typeface="Arial" panose="020B0604020202020204" pitchFamily="34" charset="0"/>
              </a:rPr>
              <a:t>Tel: </a:t>
            </a:r>
            <a:r>
              <a:rPr lang="en-GB" sz="1400" dirty="0">
                <a:latin typeface="Arial" panose="020B0604020202020204" pitchFamily="34" charset="0"/>
                <a:ea typeface="Helvetica Neue" panose="02000503000000020004" pitchFamily="2" charset="0"/>
                <a:cs typeface="Arial" panose="020B0604020202020204" pitchFamily="34" charset="0"/>
              </a:rPr>
              <a:t>+65 6692 9031 Ext 814</a:t>
            </a:r>
          </a:p>
          <a:p>
            <a:r>
              <a:rPr lang="en-SG" sz="1400" dirty="0">
                <a:latin typeface="Arial" panose="020B0604020202020204" pitchFamily="34" charset="0"/>
                <a:ea typeface="Helvetica Neue" panose="02000503000000020004" pitchFamily="2" charset="0"/>
                <a:cs typeface="Arial" panose="020B0604020202020204" pitchFamily="34" charset="0"/>
              </a:rPr>
              <a:t>Mobile: +63 9975296501</a:t>
            </a:r>
          </a:p>
          <a:p>
            <a:r>
              <a:rPr lang="en-SG" sz="1400" dirty="0">
                <a:latin typeface="Arial" panose="020B0604020202020204" pitchFamily="34" charset="0"/>
                <a:ea typeface="Helvetica Neue" panose="02000503000000020004" pitchFamily="2" charset="0"/>
                <a:cs typeface="Arial" panose="020B0604020202020204" pitchFamily="34" charset="0"/>
              </a:rPr>
              <a:t>Email: </a:t>
            </a:r>
            <a:r>
              <a:rPr lang="en-SG" sz="1400" dirty="0">
                <a:latin typeface="Arial" panose="020B0604020202020204" pitchFamily="34" charset="0"/>
                <a:ea typeface="Helvetica Neue" panose="02000503000000020004" pitchFamily="2" charset="0"/>
                <a:cs typeface="Arial" panose="020B0604020202020204" pitchFamily="34" charset="0"/>
                <a:hlinkClick r:id="rId4"/>
              </a:rPr>
              <a:t>abigaela@humanresourcesonline.net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the nominee’s key stakeholders? How did he/she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1367</Words>
  <Application>Microsoft Office PowerPoint</Application>
  <PresentationFormat>Widescreen</PresentationFormat>
  <Paragraphs>365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33</cp:revision>
  <dcterms:created xsi:type="dcterms:W3CDTF">2023-03-16T08:53:29Z</dcterms:created>
  <dcterms:modified xsi:type="dcterms:W3CDTF">2023-11-21T10:07:05Z</dcterms:modified>
</cp:coreProperties>
</file>