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0" r:id="rId4"/>
    <p:sldId id="282" r:id="rId5"/>
    <p:sldId id="264" r:id="rId6"/>
    <p:sldId id="296" r:id="rId7"/>
    <p:sldId id="297" r:id="rId8"/>
    <p:sldId id="273" r:id="rId9"/>
    <p:sldId id="293" r:id="rId10"/>
    <p:sldId id="294" r:id="rId11"/>
    <p:sldId id="298" r:id="rId12"/>
    <p:sldId id="299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6" autoAdjust="0"/>
    <p:restoredTop sz="94624" autoAdjust="0"/>
  </p:normalViewPr>
  <p:slideViewPr>
    <p:cSldViewPr>
      <p:cViewPr varScale="1">
        <p:scale>
          <a:sx n="91" d="100"/>
          <a:sy n="91" d="100"/>
        </p:scale>
        <p:origin x="1164" y="7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1436" y="0"/>
            <a:ext cx="1599503" cy="5562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10959A-E442-FCD5-556A-D36BE80BCEA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1436" y="0"/>
            <a:ext cx="1599503" cy="5562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331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sz="4000" b="1" dirty="0"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4000" b="1" dirty="0">
                <a:latin typeface="+mn-lt"/>
                <a:cs typeface="Arial" pitchFamily="34" charset="0"/>
              </a:rPr>
            </a:br>
            <a:r>
              <a:rPr lang="en-US" altLang="zh-TW" sz="4000" b="1" dirty="0">
                <a:latin typeface="+mn-lt"/>
                <a:cs typeface="Arial" pitchFamily="34" charset="0"/>
              </a:rPr>
              <a:t>Team Category</a:t>
            </a:r>
            <a:endParaRPr lang="en-US" sz="40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The HR Distinction </a:t>
            </a:r>
            <a:r>
              <a:rPr lang="en-US" altLang="zh-TW" sz="900"/>
              <a:t>Awards 2024 </a:t>
            </a:r>
            <a:r>
              <a:rPr lang="en-US" altLang="zh-TW" sz="900" dirty="0"/>
              <a:t>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0452" y="574109"/>
            <a:ext cx="5463095" cy="19000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5410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30450" y="0"/>
            <a:ext cx="628015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1/2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key results and achievements of the team?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clear evidence which demonstrates improved performance, including exceeded KPIs,</a:t>
            </a:r>
          </a:p>
          <a:p>
            <a:pPr lvl="0"/>
            <a:r>
              <a:rPr lang="en-GB" altLang="zh-TW" sz="1000" dirty="0"/>
              <a:t>  testimonials and increased revenue/profit.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does the team intend to build on its efforts continuously? Why does the team deserve a HR Distinction Award? </a:t>
            </a:r>
            <a:endParaRPr lang="en-US" altLang="zh-TW" sz="10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95387"/>
              </p:ext>
            </p:extLst>
          </p:nvPr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E4D31D2-12A7-E33E-742F-17EB5145461C}"/>
              </a:ext>
            </a:extLst>
          </p:cNvPr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32971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30450" y="0"/>
            <a:ext cx="628015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2/2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key results and achievements of the team?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clear evidence which demonstrates improved performance, including exceeded KPIs,</a:t>
            </a:r>
          </a:p>
          <a:p>
            <a:pPr lvl="0"/>
            <a:r>
              <a:rPr lang="en-GB" altLang="zh-TW" sz="1000" dirty="0"/>
              <a:t>  testimonials and increased revenue/profit.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does the team intend to build on its efforts continuously? Why does the team deserve a HR Distinction Award? </a:t>
            </a:r>
            <a:endParaRPr lang="en-US" altLang="zh-TW" sz="10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E4D31D2-12A7-E33E-742F-17EB5145461C}"/>
              </a:ext>
            </a:extLst>
          </p:cNvPr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527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55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 </a:t>
            </a:r>
            <a:r>
              <a:rPr lang="en-US" altLang="zh-TW" sz="1500" b="1" dirty="0">
                <a:ea typeface="+mj-ea"/>
                <a:cs typeface="+mj-cs"/>
              </a:rPr>
              <a:t>25. HR Team of the Year </a:t>
            </a:r>
          </a:p>
          <a:p>
            <a:pPr>
              <a:defRPr/>
            </a:pPr>
            <a:r>
              <a:rPr lang="en-GB" altLang="zh-TW" sz="1500" dirty="0">
                <a:latin typeface="Calibri" pitchFamily="34" charset="0"/>
              </a:rPr>
              <a:t>Name of Organisation</a:t>
            </a:r>
            <a:r>
              <a:rPr lang="en-GB" sz="1500" dirty="0"/>
              <a:t>: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.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ea typeface="+mj-ea"/>
                <a:cs typeface="+mj-cs"/>
              </a:rPr>
              <a:t>Entry Video</a:t>
            </a:r>
            <a:endParaRPr kumimoji="0" lang="zh-TW" altLang="en-US" sz="24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500" dirty="0"/>
              <a:t>Maximum length of video is </a:t>
            </a:r>
            <a:r>
              <a:rPr lang="en-US" altLang="zh-TW" sz="1500" b="1" dirty="0"/>
              <a:t>3 minutes</a:t>
            </a:r>
            <a:r>
              <a:rPr lang="en-US" altLang="zh-TW" sz="1500" dirty="0"/>
              <a:t>. </a:t>
            </a:r>
            <a:br>
              <a:rPr lang="en-US" altLang="zh-TW" sz="1500" dirty="0"/>
            </a:br>
            <a:r>
              <a:rPr lang="en-US" altLang="zh-TW" sz="1500" dirty="0"/>
              <a:t>(optional but strongly recommended)</a:t>
            </a:r>
          </a:p>
          <a:p>
            <a:pPr algn="ctr">
              <a:defRPr/>
            </a:pPr>
            <a:endParaRPr lang="en-US" altLang="zh-TW" sz="1500" dirty="0"/>
          </a:p>
          <a:p>
            <a:pPr algn="ctr">
              <a:defRPr/>
            </a:pPr>
            <a:r>
              <a:rPr lang="en-US" altLang="zh-TW" sz="1100" i="1" dirty="0"/>
              <a:t>*Only ONE video (no longer than three minutes) is accepted for each entry. </a:t>
            </a:r>
            <a:br>
              <a:rPr lang="en-US" altLang="zh-TW" sz="1100" i="1" dirty="0"/>
            </a:br>
            <a:r>
              <a:rPr lang="en-US" altLang="zh-TW" sz="1100" i="1" dirty="0"/>
              <a:t>Please upload your video to YouTube and set the privacy settings to “unlisted“.</a:t>
            </a:r>
            <a:endParaRPr lang="en-GB" altLang="zh-TW" sz="1100" i="1" dirty="0"/>
          </a:p>
          <a:p>
            <a:pPr algn="ctr">
              <a:defRPr/>
            </a:pPr>
            <a:endParaRPr lang="zh-TW" altLang="en-US" sz="1500" dirty="0">
              <a:solidFill>
                <a:srgbClr val="CC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400" b="1" dirty="0">
                <a:latin typeface="+mj-lt"/>
                <a:ea typeface="+mj-ea"/>
                <a:cs typeface="+mj-cs"/>
              </a:rPr>
              <a:t>Description of team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43200" y="-19049"/>
            <a:ext cx="3505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1 slide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Describe the role and responsibilities of the team.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Describe the team composition and background.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team’s KPIs?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Organisation chart. </a:t>
            </a:r>
            <a:endParaRPr lang="en-US" altLang="zh-TW" sz="11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endParaRPr lang="zh-TW" altLang="en-US" sz="1500" b="0" i="1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demonstrate innovation and commitment throughout the strategy?</a:t>
            </a:r>
            <a:endParaRPr lang="en-US" altLang="zh-TW" sz="1000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demonstrate innovation and commitment throughout the strategy?</a:t>
            </a:r>
            <a:endParaRPr lang="en-US" altLang="zh-TW" sz="1000" u="sng" dirty="0"/>
          </a:p>
        </p:txBody>
      </p:sp>
    </p:spTree>
    <p:extLst>
      <p:ext uri="{BB962C8B-B14F-4D97-AF65-F5344CB8AC3E}">
        <p14:creationId xmlns:p14="http://schemas.microsoft.com/office/powerpoint/2010/main" val="2624812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0"/>
            <a:ext cx="48768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(40%)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did the team do that made its efforts different from others?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was the core insight on which the strategy focused on?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were the considerations before embarking on this unique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demonstrate innovation and commitment throughout the strategy?</a:t>
            </a:r>
            <a:endParaRPr lang="en-US" altLang="zh-TW" sz="1000" u="sng" dirty="0"/>
          </a:p>
        </p:txBody>
      </p:sp>
    </p:spTree>
    <p:extLst>
      <p:ext uri="{BB962C8B-B14F-4D97-AF65-F5344CB8AC3E}">
        <p14:creationId xmlns:p14="http://schemas.microsoft.com/office/powerpoint/2010/main" val="151984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59765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did the team make a difference to employees/target market and business objectives?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How receptive were the employees/target market to the change(s)?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List other important factors meaningful to the team’s success.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Did everything go according to plan or did the team have to improve/adjust along the way?</a:t>
            </a:r>
            <a:endParaRPr lang="en-US" altLang="zh-TW" sz="12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953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</TotalTime>
  <Words>807</Words>
  <Application>Microsoft Office PowerPoint</Application>
  <PresentationFormat>On-screen Show (16:9)</PresentationFormat>
  <Paragraphs>70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1_Custom Design</vt:lpstr>
      <vt:lpstr>Core Submission Document Template Team Category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103</cp:revision>
  <dcterms:created xsi:type="dcterms:W3CDTF">2015-09-21T09:08:18Z</dcterms:created>
  <dcterms:modified xsi:type="dcterms:W3CDTF">2024-04-11T08:23:03Z</dcterms:modified>
</cp:coreProperties>
</file>