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0" r:id="rId4"/>
    <p:sldId id="282" r:id="rId5"/>
    <p:sldId id="304" r:id="rId6"/>
    <p:sldId id="264" r:id="rId7"/>
    <p:sldId id="305" r:id="rId8"/>
    <p:sldId id="306" r:id="rId9"/>
    <p:sldId id="294" r:id="rId10"/>
    <p:sldId id="307" r:id="rId11"/>
    <p:sldId id="308" r:id="rId12"/>
    <p:sldId id="276" r:id="rId13"/>
    <p:sldId id="309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9" autoAdjust="0"/>
    <p:restoredTop sz="94624" autoAdjust="0"/>
  </p:normalViewPr>
  <p:slideViewPr>
    <p:cSldViewPr>
      <p:cViewPr varScale="1">
        <p:scale>
          <a:sx n="143" d="100"/>
          <a:sy n="143" d="100"/>
        </p:scale>
        <p:origin x="894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67775" y="-1"/>
            <a:ext cx="1676049" cy="5829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3313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2800" b="1" dirty="0">
                <a:latin typeface="+mn-lt"/>
                <a:cs typeface="Arial" pitchFamily="34" charset="0"/>
              </a:rPr>
            </a:br>
            <a:r>
              <a:rPr lang="en-US" altLang="zh-TW" sz="2800" b="1" dirty="0" err="1">
                <a:latin typeface="+mn-lt"/>
                <a:cs typeface="Arial" pitchFamily="34" charset="0"/>
              </a:rPr>
              <a:t>Programme</a:t>
            </a:r>
            <a:r>
              <a:rPr lang="en-US" altLang="zh-TW" sz="2800" b="1" dirty="0">
                <a:latin typeface="+mn-lt"/>
                <a:cs typeface="Arial" pitchFamily="34" charset="0"/>
              </a:rPr>
              <a:t> Categories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The HR Distinction </a:t>
            </a:r>
            <a:r>
              <a:rPr lang="en-US" altLang="zh-TW" sz="900"/>
              <a:t>Awards 2024 </a:t>
            </a:r>
            <a:r>
              <a:rPr lang="en-US" altLang="zh-TW" sz="900" dirty="0"/>
              <a:t>HK is produced by Human Resources Online, 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/>
              <a:t>15/F, Golden Star Building, 20-24 Lockhart Road, </a:t>
            </a:r>
            <a:r>
              <a:rPr lang="en-US" sz="900" dirty="0" err="1"/>
              <a:t>Wanchai</a:t>
            </a:r>
            <a:r>
              <a:rPr lang="en-US" sz="900" dirty="0"/>
              <a:t>, Hong Kong</a:t>
            </a:r>
            <a:endParaRPr lang="en-US" altLang="zh-TW" sz="900" dirty="0"/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F02D1B-C992-8455-8CD8-510C7C2B2A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4805" y="574681"/>
            <a:ext cx="6399465" cy="222566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How did the programme make a different to employees, and the</a:t>
            </a:r>
            <a:r>
              <a:rPr lang="en-US" sz="1000" dirty="0"/>
              <a:t> </a:t>
            </a:r>
            <a:r>
              <a:rPr lang="en-US" sz="1000" dirty="0" err="1"/>
              <a:t>organisation’s</a:t>
            </a:r>
            <a:r>
              <a:rPr lang="en-US" sz="1000" dirty="0"/>
              <a:t> commercial/business </a:t>
            </a:r>
            <a:r>
              <a:rPr lang="en-GB" sz="1000" dirty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Evidence of success: How has the idea/strategy strengthened the </a:t>
            </a:r>
            <a:r>
              <a:rPr lang="en-US" sz="1000" dirty="0" err="1"/>
              <a:t>organisation</a:t>
            </a:r>
            <a:r>
              <a:rPr lang="en-US" sz="1000" dirty="0"/>
              <a:t>? Please use metrics, anecdotes and case studies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How did the programme make a different to employees, and the</a:t>
            </a:r>
            <a:r>
              <a:rPr lang="en-US" sz="1000" dirty="0"/>
              <a:t> </a:t>
            </a:r>
            <a:r>
              <a:rPr lang="en-US" sz="1000" dirty="0" err="1"/>
              <a:t>organisation’s</a:t>
            </a:r>
            <a:r>
              <a:rPr lang="en-US" sz="1000" dirty="0"/>
              <a:t> commercial/business </a:t>
            </a:r>
            <a:r>
              <a:rPr lang="en-GB" sz="1000" dirty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Evidence of success: How has the idea/strategy strengthened the </a:t>
            </a:r>
            <a:r>
              <a:rPr lang="en-US" sz="1000" dirty="0" err="1"/>
              <a:t>organisation</a:t>
            </a:r>
            <a:r>
              <a:rPr lang="en-US" sz="1000" dirty="0"/>
              <a:t>? Please use metrics, anecdotes and case studies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970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0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1/2 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What other HR objectives do you plan to pursue next? Has the successful implementation of your HR strategy affected the way your organisation approaches project implementation in other areas?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What has the implementation of your HR strategy taught you about what else is achievable?</a:t>
            </a:r>
            <a:r>
              <a:rPr lang="en-US" sz="10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else can be done differently to further improve? How will you intend to build on your efforts in the future? </a:t>
            </a:r>
            <a:endParaRPr lang="en-US" altLang="zh-TW" sz="1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970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0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(20%) Max. 2 slides, visuals included – slide 2/2 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What other HR objectives do you plan to pursue next? Has the successful implementation of your HR strategy affected the way your organisation approaches project implementation in other areas?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What has the implementation of your HR strategy taught you about what else is achievable?</a:t>
            </a:r>
            <a:r>
              <a:rPr lang="en-US" sz="1000" i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else can be done differently to further improve? How will you intend to build on your efforts in the future? </a:t>
            </a:r>
            <a:endParaRPr lang="en-US" altLang="zh-TW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/>
              <a:t>organisation</a:t>
            </a:r>
            <a:r>
              <a:rPr lang="en-US" altLang="zh-TW" sz="1500" dirty="0"/>
              <a:t>/brand logo here</a:t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information</a:t>
            </a: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</a:t>
            </a:r>
          </a:p>
          <a:p>
            <a:pPr>
              <a:defRPr/>
            </a:pPr>
            <a:r>
              <a:rPr lang="en-GB" altLang="zh-TW" sz="1500" dirty="0">
                <a:latin typeface="Calibri" pitchFamily="34" charset="0"/>
              </a:rPr>
              <a:t>Name of Organisation</a:t>
            </a:r>
            <a:r>
              <a:rPr lang="en-GB" sz="1500" dirty="0"/>
              <a:t>:</a:t>
            </a:r>
            <a:endParaRPr lang="en-GB" altLang="zh-TW" sz="1500" dirty="0"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ea typeface="+mj-ea"/>
                <a:cs typeface="+mj-cs"/>
              </a:rPr>
              <a:t>Entry Video</a:t>
            </a:r>
            <a:endParaRPr kumimoji="0" lang="zh-TW" altLang="en-US" sz="24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500" dirty="0"/>
              <a:t>Maximum length of video is </a:t>
            </a:r>
            <a:r>
              <a:rPr lang="en-US" altLang="zh-TW" sz="1500" b="1" dirty="0"/>
              <a:t>3 minutes</a:t>
            </a:r>
            <a:r>
              <a:rPr lang="en-US" altLang="zh-TW" sz="1500" dirty="0"/>
              <a:t>. </a:t>
            </a:r>
            <a:br>
              <a:rPr lang="en-US" altLang="zh-TW" sz="1500" dirty="0"/>
            </a:br>
            <a:r>
              <a:rPr lang="en-US" altLang="zh-TW" sz="1500" dirty="0"/>
              <a:t>(optional but strongly recommended)</a:t>
            </a:r>
          </a:p>
          <a:p>
            <a:pPr algn="ctr">
              <a:defRPr/>
            </a:pPr>
            <a:endParaRPr lang="en-US" altLang="zh-TW" sz="1500" dirty="0"/>
          </a:p>
          <a:p>
            <a:pPr algn="ctr">
              <a:defRPr/>
            </a:pPr>
            <a:r>
              <a:rPr lang="en-US" altLang="zh-TW" sz="1100" i="1" dirty="0"/>
              <a:t>*Only ONE video (no longer than three minutes) is accepted for each entry. </a:t>
            </a:r>
            <a:br>
              <a:rPr lang="en-US" altLang="zh-TW" sz="1100" i="1" dirty="0"/>
            </a:br>
            <a:r>
              <a:rPr lang="en-US" altLang="zh-TW" sz="1100" i="1" dirty="0"/>
              <a:t>Please upload your video to YouTube and set the privacy settings to “unlisted“.</a:t>
            </a:r>
            <a:endParaRPr lang="en-GB" altLang="zh-TW" sz="1100" i="1" dirty="0"/>
          </a:p>
          <a:p>
            <a:pPr algn="ctr">
              <a:defRPr/>
            </a:pPr>
            <a:endParaRPr lang="zh-TW" alt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208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Vision and goal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-60990"/>
            <a:ext cx="62484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/>
              <a:t>(20%) Max. 2 slide, visuals included – slide 1/2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an overview of your entire HR programme.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Define the vision and goals of the HR department and how they are aligned to the organisation’s business objective.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are some innovative and/or new ideas proposed? What is the expected ROI?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How did you get buy-in from top management and line-of-business managers?  Elaborate on how senior management was involved in the HR functions. </a:t>
            </a:r>
            <a:endParaRPr lang="en-GB" altLang="zh-TW" sz="1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224271"/>
              </p:ext>
            </p:extLst>
          </p:nvPr>
        </p:nvGraphicFramePr>
        <p:xfrm>
          <a:off x="304800" y="895350"/>
          <a:ext cx="8610600" cy="3957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Programme</a:t>
                      </a: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 Start Date: </a:t>
                      </a: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Programme</a:t>
                      </a: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 End Date:</a:t>
                      </a: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302">
                <a:tc gridSpan="2"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endParaRPr lang="en-US" altLang="zh-TW" sz="1100" b="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None/>
                      </a:pPr>
                      <a:endParaRPr lang="en-GB" altLang="zh-TW" sz="1100" b="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208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Vision and goal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-60990"/>
            <a:ext cx="62484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/>
              <a:t>(20%) Max. 2 slide, visuals included – slide 2/2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an overview of your entire HR programme.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Define the vision and goals of the HR department and how they are aligned to the organisation’s business objective.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are some innovative and/or new ideas proposed? What is the expected ROI?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How did you get buy-in from top management and line-of-business managers?  Elaborate on how senior management was involved in the HR functions. </a:t>
            </a:r>
            <a:endParaRPr lang="en-GB" altLang="zh-TW" sz="1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1"/>
          <a:ext cx="8610600" cy="4191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910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 How was your strategy communicated to all stakeholders? </a:t>
            </a:r>
            <a:endParaRPr lang="en-GB" altLang="zh-TW" sz="1000" dirty="0"/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 What elements of the plan were easier or more difficult than you thought at first? </a:t>
            </a:r>
            <a:endParaRPr lang="en-US" altLang="zh-TW" sz="1100" b="1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problems did you encounter during implementation and how did you solve them?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2/3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 How was your strategy communicated to all stakeholders?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elements of the plan were easier or more difficult than you thought at first? </a:t>
            </a:r>
            <a:endParaRPr lang="en-US" altLang="zh-TW" sz="11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3/3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/>
              <a:t> How was your strategy communicated to all stakeholders? </a:t>
            </a:r>
            <a:endParaRPr lang="en-GB" altLang="zh-TW" sz="1000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/>
              <a:t> 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/>
              <a:t> What elements of the plan were easier or more difficult than you thought at first? </a:t>
            </a:r>
            <a:endParaRPr lang="en-US" altLang="zh-TW" sz="11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/>
              <a:t>(30%) Max. 3 slides, visuals included – slide 1/3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/>
              <a:t> How did the programme make a different to employees, and the</a:t>
            </a:r>
            <a:r>
              <a:rPr lang="en-US" sz="1000" dirty="0"/>
              <a:t> </a:t>
            </a:r>
            <a:r>
              <a:rPr lang="en-US" sz="1000" dirty="0" err="1"/>
              <a:t>organisation’s</a:t>
            </a:r>
            <a:r>
              <a:rPr lang="en-US" sz="1000" dirty="0"/>
              <a:t> commercial/business </a:t>
            </a:r>
            <a:r>
              <a:rPr lang="en-GB" sz="1000" dirty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/>
              <a:t> Evidence of success: How has the idea/strategy strengthened the </a:t>
            </a:r>
            <a:r>
              <a:rPr lang="en-US" sz="1000" dirty="0" err="1"/>
              <a:t>organisation</a:t>
            </a:r>
            <a:r>
              <a:rPr lang="en-US" sz="1000" dirty="0"/>
              <a:t>? Please use metrics, anecdotes and case studies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1079</Words>
  <Application>Microsoft Office PowerPoint</Application>
  <PresentationFormat>On-screen Show (16:9)</PresentationFormat>
  <Paragraphs>76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1_Custom Design</vt:lpstr>
      <vt:lpstr>Core Submission Document Template Programme Categories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114</cp:revision>
  <dcterms:created xsi:type="dcterms:W3CDTF">2015-09-21T09:08:18Z</dcterms:created>
  <dcterms:modified xsi:type="dcterms:W3CDTF">2024-04-11T08:04:13Z</dcterms:modified>
</cp:coreProperties>
</file>