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0" r:id="rId6"/>
    <p:sldId id="271" r:id="rId7"/>
    <p:sldId id="258" r:id="rId8"/>
    <p:sldId id="259" r:id="rId9"/>
    <p:sldId id="261" r:id="rId10"/>
    <p:sldId id="262" r:id="rId11"/>
    <p:sldId id="263" r:id="rId12"/>
    <p:sldId id="269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67" d="100"/>
          <a:sy n="67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8F75-4497-A686-D756-2B1DCF6D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35D41-EF1D-2246-6924-CA32FDD2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35329-F485-A76D-B55F-43E2115A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A30B-4B44-5298-AF6E-5A520BC7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DEEE4-71F3-8AC7-8141-F3935414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3FF8DD-5866-7664-659B-533A1CA86F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2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17147-36E1-C10C-A3F6-EC9947BB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16A8E-FC54-EB69-3CF8-8386107EF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077BA-0210-2F85-B7DB-FD81A9C2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C66FD-F339-AA30-CAE8-47697EAC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A2C84-E25B-5B45-F4D1-9A354FAF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9853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16392-52A1-E680-B48D-4D16E9654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7BB70-9F47-9BA9-20D8-3FDBE3566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8337-A82A-04AA-5F49-BE8FA3E7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67C75-98BF-B634-2A96-B8D8DFAA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BF2A-4F36-7535-25E6-E8FE2F11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05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CDD4-FEFC-4D94-2006-12CA1B40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8710E-A290-7841-722F-AD1E2495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57E4-E462-57C9-EF95-596329354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08AE7-2620-6728-DAC1-48A985A2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DCBC-2F3E-1D6D-0AB8-D8DE4FFF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143F05-CFCD-F875-2847-6ED7290766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9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7890-4B97-ABEC-B487-632C2C75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9C637-4747-5A1B-9958-7AA06EE6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8248-555A-8926-2971-89070E08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5FEE-3F6C-027D-4B1F-5BEBB282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1B8D-BAA4-CB26-E12F-1529463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822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487A-8904-622A-CEF1-48800D5C1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E0D8-567B-10E6-1563-DFC1D51DE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88A51-82F1-F4B7-DCEC-F2F7544E9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6D4B3-B071-D1BF-3686-9FC75F1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D6E43-6D19-AFD3-B440-A16CD93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64F88-1427-4665-8028-0769F272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2418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3CD-0398-D558-E623-10894632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9D07F-4971-06D9-955A-937EE557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AD3F-605A-931B-6908-CFCF5EC4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589A6-E565-512C-CE5F-F59A1AD56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86628-A7F9-49F0-3606-7BDBD343E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CEB3B-465C-5374-4FF9-063AAA90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B003-BEA8-B49F-4C62-10332514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A8FB-E023-4AEA-9BF4-8D00966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816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99C9-9198-0612-64FA-B00D00CA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A51D4C-B01A-D19A-D030-52725D9D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94E61-9624-A080-8A57-A05EBC23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CFD7-B799-FB41-7DCE-929CF97C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00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C625B-BCE7-7880-3B32-A598AC3F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D9CA4-E95A-5434-1C7E-0DCDDAC8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0C85A-5EA4-65C8-30BC-17E0093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138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AEC0-C951-17C8-C4A4-7C90F45C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6E8A-AC1D-0224-8D4F-FB121895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D2F39-D182-804F-49FF-A7FFC4A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5C128-ADD0-B92A-5B38-60A7A4FD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4A0-C6D0-AF07-2E8B-2AAF0174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4BF91-A6DC-EFE7-853A-ED025D702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9224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FF569-49F4-EC3F-E7BC-94428335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943BF-6769-5EBD-41C0-A2D06DDEE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ED8E7-792C-5838-7920-97784A57D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AABAD-F37E-90FE-0CC5-A2ADCF3A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0197C-8626-9086-5E97-2CDAD129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28DB-B5D5-91D9-930F-FF42259F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7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17F40-FA61-DC47-59FC-D203D781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DFAE6-4262-FB9C-3895-35AD38CD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75D26-E426-3336-2299-37742034E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E32FF-0CE2-E8C6-3B40-39A2C6F03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B7C14-0B4E-A91F-8F9D-8A6EEB7F4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535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3572B-1D7E-5B07-7B13-D85E3E161100}"/>
              </a:ext>
            </a:extLst>
          </p:cNvPr>
          <p:cNvSpPr txBox="1"/>
          <p:nvPr/>
        </p:nvSpPr>
        <p:spPr>
          <a:xfrm>
            <a:off x="5779354" y="5492509"/>
            <a:ext cx="5184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SG" sz="1500" b="1" dirty="0">
              <a:solidFill>
                <a:schemeClr val="bg1"/>
              </a:solidFill>
              <a:latin typeface="Helvetica CE 45 Light" pitchFamily="82" charset="0"/>
            </a:endParaRP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TALENT CATEGORIES</a:t>
            </a: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9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E4F6-0388-26E7-0744-0B28557A6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A6B653-2117-0B0A-1CFC-DFBF1299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40862"/>
              </p:ext>
            </p:extLst>
          </p:nvPr>
        </p:nvGraphicFramePr>
        <p:xfrm>
          <a:off x="344009" y="1641537"/>
          <a:ext cx="11667477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98543-48BE-B7A9-FD40-D860CFA86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1A691-F58D-F66B-521A-E50DF4C63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94D49F-3C08-551D-0AE4-0BFD114F6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629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0A832-9D07-01B2-7BD5-423F9FC63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AF8EA-80E8-B2A5-FBF2-A037FF44F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A55D82-F828-0607-45C5-B066022EE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48"/>
            <a:ext cx="12192000" cy="684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459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81EEB8-95A1-05BC-EC6B-17D151B41608}"/>
              </a:ext>
            </a:extLst>
          </p:cNvPr>
          <p:cNvSpPr txBox="1">
            <a:spLocks/>
          </p:cNvSpPr>
          <p:nvPr/>
        </p:nvSpPr>
        <p:spPr>
          <a:xfrm>
            <a:off x="1031289" y="1698384"/>
            <a:ext cx="10129421" cy="269123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3600" dirty="0"/>
              <a:t>Organisation/brand logo </a:t>
            </a:r>
            <a:endParaRPr kumimoji="0" lang="zh-TW" alt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1F0A9D-66F4-1620-C79C-F90BCE21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256865"/>
              </p:ext>
            </p:extLst>
          </p:nvPr>
        </p:nvGraphicFramePr>
        <p:xfrm>
          <a:off x="1031288" y="4460637"/>
          <a:ext cx="10129421" cy="141055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7637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153042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456424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4855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Entrant’s Name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4686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Entrant’s Company Name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716455"/>
                  </a:ext>
                </a:extLst>
              </a:tr>
            </a:tbl>
          </a:graphicData>
        </a:graphic>
      </p:graphicFrame>
      <p:sp>
        <p:nvSpPr>
          <p:cNvPr id="7" name="Rectangle 10">
            <a:extLst>
              <a:ext uri="{FF2B5EF4-FFF2-40B4-BE49-F238E27FC236}">
                <a16:creationId xmlns:a16="http://schemas.microsoft.com/office/drawing/2014/main" id="{164587D9-B2F2-02DE-520C-5A8F6B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288" y="6018736"/>
            <a:ext cx="11576482" cy="38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ATTENTION: Any specific information or content intended for judging purposes only must be clearly indicated in </a:t>
            </a:r>
            <a:r>
              <a:rPr lang="en-US" altLang="zh-TW" sz="14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400" dirty="0">
                <a:latin typeface="Calibri" pitchFamily="34" charset="0"/>
              </a:rPr>
              <a:t>, or highlighted </a:t>
            </a:r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in Red </a:t>
            </a:r>
            <a:r>
              <a:rPr lang="en-US" altLang="zh-TW" sz="1400" dirty="0">
                <a:latin typeface="Calibri" pitchFamily="34" charset="0"/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Marks will be deducted if the entry submission exceeds the outlined number of words allowed.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949A42-6697-D2E6-1314-EB9C5456842B}"/>
              </a:ext>
            </a:extLst>
          </p:cNvPr>
          <p:cNvSpPr txBox="1">
            <a:spLocks/>
          </p:cNvSpPr>
          <p:nvPr/>
        </p:nvSpPr>
        <p:spPr bwMode="auto">
          <a:xfrm>
            <a:off x="9982014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9668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59CD9E-749D-DBAD-6B8E-720FCCF0683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28700" y="1720204"/>
            <a:ext cx="10134600" cy="3586579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36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3600" b="1" dirty="0"/>
              <a:t>Entry video link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(optional but strongly recommended)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Password (if any):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2000" dirty="0">
              <a:latin typeface="+mj-lt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3CF42C2-FB07-5539-0B27-4F6BE1B8D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257" y="5329394"/>
            <a:ext cx="92114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035A80-ED7D-8168-899C-1BE2723C2BC5}"/>
              </a:ext>
            </a:extLst>
          </p:cNvPr>
          <p:cNvSpPr txBox="1">
            <a:spLocks/>
          </p:cNvSpPr>
          <p:nvPr/>
        </p:nvSpPr>
        <p:spPr bwMode="auto">
          <a:xfrm>
            <a:off x="10162664" y="89260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2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157A7-AC85-3D9F-E253-A7444A4EB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8535EE-8674-3823-685B-E15C419A0360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947A82-0491-24A1-F515-7ACA95F7E042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Vision and Goal  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</a:t>
            </a:r>
            <a:r>
              <a:rPr lang="en-US" altLang="zh-TW" sz="1400" u="sng" dirty="0">
                <a:solidFill>
                  <a:srgbClr val="4B4B4B"/>
                </a:solidFill>
              </a:rPr>
              <a:t> *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CAC143-41C9-61FA-E5FC-9B8FA7D0BF1E}"/>
              </a:ext>
            </a:extLst>
          </p:cNvPr>
          <p:cNvSpPr txBox="1">
            <a:spLocks/>
          </p:cNvSpPr>
          <p:nvPr/>
        </p:nvSpPr>
        <p:spPr bwMode="auto">
          <a:xfrm>
            <a:off x="851900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Vision and Goal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844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E04E-29D1-A666-E1D4-0EFF4C4CA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F9BB73-05CD-35D9-B244-8040A6A8714E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1C9AD0-17AC-CFFB-1E9C-498FEB6F4C6B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Implementation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</a:t>
            </a:r>
            <a:r>
              <a:rPr lang="en-US" altLang="zh-TW" sz="1400" u="sng" dirty="0">
                <a:solidFill>
                  <a:srgbClr val="4B4B4B"/>
                </a:solidFill>
              </a:rPr>
              <a:t> *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7AFDB2-8D43-B367-7EAF-98F66F55DAF2}"/>
              </a:ext>
            </a:extLst>
          </p:cNvPr>
          <p:cNvSpPr txBox="1">
            <a:spLocks/>
          </p:cNvSpPr>
          <p:nvPr/>
        </p:nvSpPr>
        <p:spPr bwMode="auto">
          <a:xfrm>
            <a:off x="8547962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Implementation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29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E39CA-908A-F8D6-D9FA-6C6BEA4AD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C6FB16-4171-52BC-6ECC-2CA220B12D5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8811FD-3E08-76E7-A4F0-F0D743B48B75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Impact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(25%)</a:t>
            </a:r>
            <a:r>
              <a:rPr lang="en-US" altLang="zh-TW" sz="1400" u="sng" dirty="0">
                <a:solidFill>
                  <a:srgbClr val="4B4B4B"/>
                </a:solidFill>
              </a:rPr>
              <a:t> *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3E1242-B9BD-14FD-9FB7-A8AF0D2B18DD}"/>
              </a:ext>
            </a:extLst>
          </p:cNvPr>
          <p:cNvSpPr txBox="1">
            <a:spLocks/>
          </p:cNvSpPr>
          <p:nvPr/>
        </p:nvSpPr>
        <p:spPr bwMode="auto">
          <a:xfrm>
            <a:off x="9871857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Impact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325358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B7002-9B70-97E8-56B8-CC073B90C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E544EA-4E0C-FF59-52DF-A527F6A03A0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917E5CC-9176-E752-C7DD-1766F75541BF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Future Initiatives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kumimoji="0" lang="en-US" altLang="zh-TW" sz="1400" u="sng">
                <a:solidFill>
                  <a:srgbClr val="4B4B4B"/>
                </a:solidFill>
                <a:latin typeface="+mn-lt"/>
                <a:ea typeface="+mn-ea"/>
              </a:rPr>
              <a:t>25%)</a:t>
            </a:r>
            <a:r>
              <a:rPr lang="en-US" altLang="zh-TW" sz="1400" u="sng">
                <a:solidFill>
                  <a:srgbClr val="4B4B4B"/>
                </a:solidFill>
              </a:rPr>
              <a:t> *</a:t>
            </a:r>
            <a:r>
              <a:rPr lang="en-US" sz="140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add extra pages if necessary</a:t>
            </a:r>
            <a:r>
              <a:rPr kumimoji="0" lang="en-US" altLang="zh-TW" sz="1400" u="sng">
                <a:solidFill>
                  <a:srgbClr val="4B4B4B"/>
                </a:solidFill>
                <a:latin typeface="+mn-lt"/>
                <a:ea typeface="+mn-ea"/>
              </a:rPr>
              <a:t> </a:t>
            </a:r>
            <a:endParaRPr kumimoji="0" lang="en-US" altLang="zh-TW" sz="14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5ADC8F-3A26-88C0-9879-8C4B21714FDE}"/>
              </a:ext>
            </a:extLst>
          </p:cNvPr>
          <p:cNvSpPr txBox="1">
            <a:spLocks/>
          </p:cNvSpPr>
          <p:nvPr/>
        </p:nvSpPr>
        <p:spPr bwMode="auto">
          <a:xfrm>
            <a:off x="8333944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Future Initiatives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5026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2AC1EE-543F-4F77-8999-584E7EA63238}">
  <ds:schemaRefs>
    <ds:schemaRef ds:uri="http://schemas.microsoft.com/office/infopath/2007/PartnerControls"/>
    <ds:schemaRef ds:uri="8b5cfa78-d22a-4ce5-815d-356080c02db3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C607F30-D120-4874-8C73-3A285B5303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B4199A-61F6-471A-A8B8-14248F3B6A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250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Helvetica CE 45 Light</vt:lpstr>
      <vt:lpstr>Helvetica Neue CE 55 Roman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Selina Kwok</cp:lastModifiedBy>
  <cp:revision>17</cp:revision>
  <dcterms:created xsi:type="dcterms:W3CDTF">2024-12-11T02:20:44Z</dcterms:created>
  <dcterms:modified xsi:type="dcterms:W3CDTF">2025-04-22T08:14:35Z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