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69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mohaneshk@humanresourcesonline.net" TargetMode="External"/><Relationship Id="rId2" Type="http://schemas.openxmlformats.org/officeDocument/2006/relationships/hyperlink" Target="https://awards.humanresourcesonline.net/hr-excellence-awards-id/" TargetMode="External"/><Relationship Id="rId1" Type="http://schemas.openxmlformats.org/officeDocument/2006/relationships/slideLayout" Target="../slideLayouts/slideLayout2.xml"/><Relationship Id="rId4" Type="http://schemas.openxmlformats.org/officeDocument/2006/relationships/hyperlink" Target="mailto:seraphinen@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3931816" y="5372669"/>
            <a:ext cx="6624736" cy="338554"/>
          </a:xfrm>
          <a:prstGeom prst="rect">
            <a:avLst/>
          </a:prstGeom>
          <a:noFill/>
        </p:spPr>
        <p:txBody>
          <a:bodyPr wrap="square" rtlCol="0">
            <a:spAutoFit/>
          </a:bodyPr>
          <a:lstStyle/>
          <a:p>
            <a:r>
              <a:rPr lang="en-US" sz="1600" b="1" dirty="0">
                <a:solidFill>
                  <a:schemeClr val="bg1"/>
                </a:solidFill>
                <a:latin typeface="Helvetica CE" panose="020B0604020102020204" pitchFamily="34" charset="0"/>
                <a:ea typeface="DIN 2014 Bold" pitchFamily="34" charset="0"/>
              </a:rPr>
              <a:t>INDONESIA / ENTRY FORM (TEAM)</a:t>
            </a:r>
            <a:endParaRPr lang="en-SG" sz="1600" b="1" dirty="0">
              <a:solidFill>
                <a:schemeClr val="bg1"/>
              </a:solidFill>
              <a:latin typeface="Helvetica CE" panose="020B0604020102020204" pitchFamily="34" charset="0"/>
              <a:ea typeface="DIN 2014 Bold"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set out for the judges how you intend to build on the benefits your organisation gained after implementation of your strategy. </a:t>
            </a: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other objectives do you plan to pursue next?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Has the successful implementation of your strategy affected the strategic planning process of other areas of your </a:t>
            </a:r>
            <a:r>
              <a:rPr lang="en-US" sz="1000" i="1"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i="1"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has the implementation of your strategic plan taught you about what else is achievable?</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are some other support areas the implementation could benefit from in the future? </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777508533"/>
              </p:ext>
            </p:extLst>
          </p:nvPr>
        </p:nvGraphicFramePr>
        <p:xfrm>
          <a:off x="2032000" y="3610001"/>
          <a:ext cx="8128000" cy="16341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Your Organisation Name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2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 Pte Ltd</a:t>
                      </a:r>
                      <a:r>
                        <a:rPr lang="en-SG" sz="1600" dirty="0">
                          <a:solidFill>
                            <a:schemeClr val="lt1"/>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XYZ will be used across all marketing collaterals while XYX </a:t>
                      </a:r>
                      <a:r>
                        <a:rPr lang="en-AU" sz="1200" dirty="0" err="1">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Pte.</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Ltd. will be engraved on the trophy name should XYZ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Indonesia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0952825"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Indonesia 2023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rPr>
              <a:t>.</a:t>
            </a: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7" y="4752135"/>
            <a:ext cx="9286413" cy="3108543"/>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p>
          <a:p>
            <a:endParaRPr lang="en-US" sz="1400" b="1" u="sng" dirty="0">
              <a:solidFill>
                <a:schemeClr val="accent2">
                  <a:lumMod val="75000"/>
                </a:schemeClr>
              </a:solidFill>
              <a:latin typeface="Arial" panose="020B0604020202020204" pitchFamily="34" charset="0"/>
              <a:cs typeface="Arial" panose="020B0604020202020204" pitchFamily="34" charset="0"/>
            </a:endParaRPr>
          </a:p>
          <a:p>
            <a:pPr marL="0" indent="0">
              <a:buNone/>
            </a:pPr>
            <a:r>
              <a:rPr lang="en-US" sz="1400" b="1" dirty="0" err="1">
                <a:solidFill>
                  <a:srgbClr val="000000"/>
                </a:solidFill>
                <a:latin typeface="Arial" panose="020B0604020202020204" pitchFamily="34" charset="0"/>
                <a:cs typeface="Arial" panose="020B0604020202020204" pitchFamily="34" charset="0"/>
              </a:rPr>
              <a:t>Mohanesh</a:t>
            </a:r>
            <a:r>
              <a:rPr lang="en-US" sz="1400" b="1" dirty="0">
                <a:solidFill>
                  <a:srgbClr val="000000"/>
                </a:solidFill>
                <a:latin typeface="Arial" panose="020B0604020202020204" pitchFamily="34" charset="0"/>
                <a:cs typeface="Arial" panose="020B0604020202020204" pitchFamily="34" charset="0"/>
              </a:rPr>
              <a:t> Kumar </a:t>
            </a:r>
          </a:p>
          <a:p>
            <a:pPr marL="0" indent="0">
              <a:buNone/>
            </a:pPr>
            <a:r>
              <a:rPr lang="en-US" sz="1400" i="1" dirty="0">
                <a:solidFill>
                  <a:srgbClr val="000000"/>
                </a:solidFill>
                <a:latin typeface="Arial" panose="020B0604020202020204" pitchFamily="34" charset="0"/>
                <a:cs typeface="Arial" panose="020B0604020202020204" pitchFamily="34" charset="0"/>
              </a:rPr>
              <a:t>Senior Regional Project Manager </a:t>
            </a:r>
          </a:p>
          <a:p>
            <a:pPr marL="0" indent="0">
              <a:buNone/>
            </a:pPr>
            <a:r>
              <a:rPr lang="en-US" sz="1400" dirty="0">
                <a:solidFill>
                  <a:srgbClr val="000000"/>
                </a:solidFill>
                <a:latin typeface="Arial" panose="020B0604020202020204" pitchFamily="34" charset="0"/>
                <a:cs typeface="Arial" panose="020B0604020202020204" pitchFamily="34" charset="0"/>
              </a:rPr>
              <a:t>Tel: +65 6423 0329 Ext 230</a:t>
            </a:r>
          </a:p>
          <a:p>
            <a:pPr marL="0" indent="0">
              <a:buNone/>
            </a:pPr>
            <a:r>
              <a:rPr lang="en-US" sz="1400" dirty="0">
                <a:solidFill>
                  <a:srgbClr val="000000"/>
                </a:solidFill>
                <a:latin typeface="Arial" panose="020B0604020202020204" pitchFamily="34" charset="0"/>
                <a:cs typeface="Arial" panose="020B0604020202020204" pitchFamily="34" charset="0"/>
              </a:rPr>
              <a:t>Mobile: +65 9895 3365 </a:t>
            </a:r>
          </a:p>
          <a:p>
            <a:pPr marL="0" indent="0">
              <a:buNone/>
            </a:pPr>
            <a:r>
              <a:rPr lang="en-US" sz="1400" dirty="0">
                <a:solidFill>
                  <a:srgbClr val="000000"/>
                </a:solidFill>
                <a:latin typeface="Arial" panose="020B0604020202020204" pitchFamily="34" charset="0"/>
                <a:cs typeface="Arial" panose="020B0604020202020204" pitchFamily="34" charset="0"/>
              </a:rPr>
              <a:t>Email: </a:t>
            </a:r>
            <a:r>
              <a:rPr lang="en-US" sz="1400" dirty="0">
                <a:solidFill>
                  <a:srgbClr val="000000"/>
                </a:solidFill>
                <a:latin typeface="Arial" panose="020B0604020202020204" pitchFamily="34" charset="0"/>
                <a:cs typeface="Arial" panose="020B0604020202020204" pitchFamily="34" charset="0"/>
                <a:hlinkClick r:id="rId3"/>
              </a:rPr>
              <a:t>mohaneshk@humanresourcesonline.net</a:t>
            </a:r>
            <a:endParaRPr lang="en-US" sz="1400" dirty="0">
              <a:solidFill>
                <a:srgbClr val="000000"/>
              </a:solidFill>
              <a:latin typeface="Arial" panose="020B0604020202020204" pitchFamily="34" charset="0"/>
              <a:cs typeface="Arial" panose="020B0604020202020204" pitchFamily="34" charset="0"/>
            </a:endParaRPr>
          </a:p>
          <a:p>
            <a:pPr marL="0" indent="0">
              <a:buNone/>
            </a:pPr>
            <a:endParaRPr lang="en-US" sz="1400" dirty="0">
              <a:solidFill>
                <a:srgbClr val="000000"/>
              </a:solidFill>
              <a:latin typeface="Arial" panose="020B0604020202020204" pitchFamily="34" charset="0"/>
              <a:cs typeface="Arial" panose="020B0604020202020204" pitchFamily="34" charset="0"/>
            </a:endParaRPr>
          </a:p>
          <a:p>
            <a:pPr marL="0" indent="0">
              <a:buNone/>
            </a:pPr>
            <a:r>
              <a:rPr lang="en-US" sz="1400" b="1" dirty="0">
                <a:solidFill>
                  <a:srgbClr val="000000"/>
                </a:solidFill>
                <a:latin typeface="Arial" panose="020B0604020202020204" pitchFamily="34" charset="0"/>
                <a:cs typeface="Arial" panose="020B0604020202020204" pitchFamily="34" charset="0"/>
              </a:rPr>
              <a:t> </a:t>
            </a: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r>
              <a:rPr lang="en-US" sz="1400" b="1" dirty="0">
                <a:solidFill>
                  <a:srgbClr val="000000"/>
                </a:solidFill>
                <a:latin typeface="Arial" panose="020B0604020202020204" pitchFamily="34" charset="0"/>
                <a:cs typeface="Arial" panose="020B0604020202020204" pitchFamily="34" charset="0"/>
              </a:rPr>
              <a:t>Seraphine </a:t>
            </a:r>
            <a:r>
              <a:rPr lang="en-US" sz="1400" b="1" dirty="0" err="1">
                <a:solidFill>
                  <a:srgbClr val="000000"/>
                </a:solidFill>
                <a:latin typeface="Arial" panose="020B0604020202020204" pitchFamily="34" charset="0"/>
                <a:cs typeface="Arial" panose="020B0604020202020204" pitchFamily="34" charset="0"/>
              </a:rPr>
              <a:t>Neoh</a:t>
            </a:r>
            <a:endParaRPr lang="en-US" sz="1400" b="1" dirty="0">
              <a:solidFill>
                <a:srgbClr val="000000"/>
              </a:solidFill>
              <a:latin typeface="Arial" panose="020B0604020202020204" pitchFamily="34" charset="0"/>
              <a:cs typeface="Arial" panose="020B0604020202020204" pitchFamily="34" charset="0"/>
            </a:endParaRPr>
          </a:p>
          <a:p>
            <a:pPr marL="0" indent="0">
              <a:buNone/>
            </a:pPr>
            <a:r>
              <a:rPr lang="en-US" sz="1400" i="1" dirty="0">
                <a:solidFill>
                  <a:srgbClr val="000000"/>
                </a:solidFill>
                <a:latin typeface="Arial" panose="020B0604020202020204" pitchFamily="34" charset="0"/>
                <a:cs typeface="Arial" panose="020B0604020202020204" pitchFamily="34" charset="0"/>
              </a:rPr>
              <a:t>Senior Regional Project Manager</a:t>
            </a:r>
          </a:p>
          <a:p>
            <a:pPr marL="0" indent="0">
              <a:buNone/>
            </a:pPr>
            <a:r>
              <a:rPr lang="en-US" sz="1400" dirty="0">
                <a:solidFill>
                  <a:srgbClr val="000000"/>
                </a:solidFill>
                <a:latin typeface="Arial" panose="020B0604020202020204" pitchFamily="34" charset="0"/>
                <a:cs typeface="Arial" panose="020B0604020202020204" pitchFamily="34" charset="0"/>
              </a:rPr>
              <a:t>Tel: +65 6423 0329 Ext 232</a:t>
            </a:r>
          </a:p>
          <a:p>
            <a:pPr marL="0" indent="0">
              <a:buNone/>
            </a:pPr>
            <a:r>
              <a:rPr lang="en-US" sz="1400" dirty="0">
                <a:solidFill>
                  <a:srgbClr val="000000"/>
                </a:solidFill>
                <a:latin typeface="Arial" panose="020B0604020202020204" pitchFamily="34" charset="0"/>
                <a:cs typeface="Arial" panose="020B0604020202020204" pitchFamily="34" charset="0"/>
              </a:rPr>
              <a:t>Email: </a:t>
            </a:r>
            <a:r>
              <a:rPr lang="en-US" sz="1400" dirty="0">
                <a:solidFill>
                  <a:srgbClr val="000000"/>
                </a:solidFill>
                <a:latin typeface="Arial" panose="020B0604020202020204" pitchFamily="34" charset="0"/>
                <a:cs typeface="Arial" panose="020B0604020202020204" pitchFamily="34" charset="0"/>
                <a:hlinkClick r:id="rId4"/>
              </a:rPr>
              <a:t>seraphinen@humanresourcesonline.net</a:t>
            </a:r>
            <a:endParaRPr lang="en-US" sz="14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40873"/>
            <a:ext cx="11823576" cy="49066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endParaRPr lang="en-US" sz="1000" b="1" u="sng"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SG" sz="1000" dirty="0">
                <a:effectLst/>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provide an overview, vision and objective(s) of your strategy.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Provide an overview of your strategy.</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was the objective of it? What was the outcome you were looking for?</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business problem did you want to solve with your plan; what business opportunities were you looking to pursue?</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get buy-in from top management and line-of-business managers?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ideas proposed?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proposed changes?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US" sz="1000" b="1"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a:t>
            </a:r>
            <a:r>
              <a:rPr lang="en-US" sz="1000" b="1" dirty="0" err="1">
                <a:effectLst/>
                <a:latin typeface="Arial" panose="020B0604020202020204" pitchFamily="34" charset="0"/>
                <a:ea typeface="Calibri" panose="020F0502020204030204" pitchFamily="34" charset="0"/>
                <a:cs typeface="Times New Roman" panose="02020603050405020304" pitchFamily="18" charset="0"/>
              </a:rPr>
              <a:t>etc</a:t>
            </a:r>
            <a:r>
              <a:rPr lang="en-US" sz="1000" b="1" dirty="0">
                <a:effectLst/>
                <a:latin typeface="Arial" panose="020B0604020202020204" pitchFamily="34" charset="0"/>
                <a:ea typeface="Calibri" panose="020F0502020204030204" pitchFamily="34" charset="0"/>
                <a:cs typeface="Times New Roman" panose="02020603050405020304" pitchFamily="18" charset="0"/>
              </a:rPr>
              <a:t> can be inserted into this section.</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Implementation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outline how you implemented your strategy and to set out for the judges how you pursued the objectives outlined in your plan.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was your strategy communicated to all stakeholders?</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did you keep your plan on track – on time and under budget?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did you maintain continued support from key stakeholders?</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problems were encountered during implementation and how did you solve them?</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elements of the plan were easier or more difficult than you thought at first?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a:t>
            </a:r>
            <a:r>
              <a:rPr lang="en-US" sz="1000" i="1"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i="1"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is this implementation different or unique? </a:t>
            </a:r>
          </a:p>
          <a:p>
            <a:pPr marL="228600"/>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added tangible benefits to your organisation.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were the primary and secondary results of your strategy?</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business/commercial benefits did your strategic plan deliver?</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were the unintended positive consequences of your innovative strategy?</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How did your plan contribute to the organisation’s commercial/business goals?</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was the feedback from stakeholders (employees, line management, top management) post implementation?</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Evidence of success: How has the idea/strategy strengthened the organisation? Please use metrics, anecdotes and case studies. </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Judges will consider feedback from stakeholders. </a:t>
            </a:r>
          </a:p>
          <a:p>
            <a:endParaRPr lang="en-GB" sz="1000" i="1" dirty="0">
              <a:effectLst/>
              <a:latin typeface="Arial" panose="020B0604020202020204" pitchFamily="34" charset="0"/>
              <a:ea typeface="Calibri" panose="020F0502020204030204" pitchFamily="34" charset="0"/>
              <a:cs typeface="Arial" panose="020B0604020202020204" pitchFamily="34" charset="0"/>
            </a:endParaRPr>
          </a:p>
          <a:p>
            <a:pPr>
              <a:spcAft>
                <a:spcPts val="1000"/>
              </a:spcAft>
            </a:pPr>
            <a:r>
              <a:rPr lang="en-GB"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spcAft>
                <a:spcPts val="1000"/>
              </a:spcAft>
            </a:pPr>
            <a:r>
              <a:rPr lang="en-GB" sz="1000" b="1" i="1">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p>
          <a:p>
            <a:pPr>
              <a:lnSpc>
                <a:spcPct val="115000"/>
              </a:lnSpc>
              <a:spcAft>
                <a:spcPts val="1000"/>
              </a:spcAft>
            </a:pPr>
            <a:r>
              <a:rPr lang="en-AU" sz="100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1319</Words>
  <Application>Microsoft Office PowerPoint</Application>
  <PresentationFormat>Widescreen</PresentationFormat>
  <Paragraphs>321</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Helvetica CE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Light House</cp:lastModifiedBy>
  <cp:revision>14</cp:revision>
  <dcterms:created xsi:type="dcterms:W3CDTF">2023-03-16T08:53:29Z</dcterms:created>
  <dcterms:modified xsi:type="dcterms:W3CDTF">2023-05-22T08:24:08Z</dcterms:modified>
</cp:coreProperties>
</file>