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27/2/2025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27/2/2025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uisas@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mohaneshk@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4458289" y="5077105"/>
            <a:ext cx="2810729"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8239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72623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59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784506451"/>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445108"/>
            <a:ext cx="10952825"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u="sng"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Indonesia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400" dirty="0">
                <a:latin typeface="Arial" panose="020B0604020202020204" pitchFamily="34" charset="0"/>
                <a:cs typeface="Arial" panose="020B0604020202020204" pitchFamily="34" charset="0"/>
              </a:rPr>
              <a:t>.</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752135"/>
            <a:ext cx="9286413" cy="4001095"/>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400" b="1" dirty="0">
                <a:solidFill>
                  <a:srgbClr val="000000"/>
                </a:solidFill>
                <a:latin typeface="Arial" panose="020B0604020202020204" pitchFamily="34" charset="0"/>
                <a:cs typeface="Arial" panose="020B0604020202020204" pitchFamily="34" charset="0"/>
              </a:rPr>
              <a:t>Luisa Sarmiento	</a:t>
            </a:r>
          </a:p>
          <a:p>
            <a:r>
              <a:rPr lang="en-US" sz="1400" i="1" dirty="0">
                <a:solidFill>
                  <a:srgbClr val="000000"/>
                </a:solidFill>
                <a:latin typeface="Arial" panose="020B0604020202020204" pitchFamily="34" charset="0"/>
                <a:cs typeface="Arial" panose="020B0604020202020204" pitchFamily="34" charset="0"/>
              </a:rPr>
              <a:t>Regional Project Manager</a:t>
            </a:r>
            <a:r>
              <a:rPr lang="en-US" sz="1400" dirty="0">
                <a:solidFill>
                  <a:srgbClr val="000000"/>
                </a:solidFill>
                <a:latin typeface="Arial" panose="020B0604020202020204" pitchFamily="34" charset="0"/>
                <a:cs typeface="Arial" panose="020B0604020202020204" pitchFamily="34" charset="0"/>
              </a:rPr>
              <a:t>	</a:t>
            </a:r>
          </a:p>
          <a:p>
            <a:r>
              <a:rPr lang="en-SG" sz="1400" b="1" i="0" dirty="0">
                <a:effectLst/>
                <a:latin typeface="Arial" panose="020B0604020202020204" pitchFamily="34" charset="0"/>
                <a:cs typeface="Arial" panose="020B0604020202020204" pitchFamily="34" charset="0"/>
              </a:rPr>
              <a:t>Tel: </a:t>
            </a:r>
            <a:r>
              <a:rPr lang="en-SG" sz="1400" i="0" dirty="0">
                <a:effectLst/>
                <a:latin typeface="Arial" panose="020B0604020202020204" pitchFamily="34" charset="0"/>
                <a:cs typeface="Arial" panose="020B0604020202020204" pitchFamily="34" charset="0"/>
              </a:rPr>
              <a:t>+65 6692 9031 (Ext 817)</a:t>
            </a:r>
            <a:br>
              <a:rPr lang="en-SG" sz="1400" dirty="0">
                <a:latin typeface="Arial" panose="020B0604020202020204" pitchFamily="34" charset="0"/>
                <a:cs typeface="Arial" panose="020B0604020202020204" pitchFamily="34" charset="0"/>
              </a:rPr>
            </a:br>
            <a:r>
              <a:rPr lang="en-SG" sz="1400" b="1" i="0" dirty="0">
                <a:effectLst/>
                <a:latin typeface="Arial" panose="020B0604020202020204" pitchFamily="34" charset="0"/>
                <a:cs typeface="Arial" panose="020B0604020202020204" pitchFamily="34" charset="0"/>
              </a:rPr>
              <a:t>Mobile: </a:t>
            </a:r>
            <a:r>
              <a:rPr lang="en-SG" sz="1400" i="0" dirty="0">
                <a:effectLst/>
                <a:latin typeface="Arial" panose="020B0604020202020204" pitchFamily="34" charset="0"/>
                <a:cs typeface="Arial" panose="020B0604020202020204" pitchFamily="34" charset="0"/>
              </a:rPr>
              <a:t>+</a:t>
            </a:r>
            <a:r>
              <a:rPr lang="en-GB" sz="1400" dirty="0">
                <a:latin typeface="Arial" panose="020B0604020202020204" pitchFamily="34" charset="0"/>
                <a:cs typeface="Arial" panose="020B0604020202020204" pitchFamily="34" charset="0"/>
              </a:rPr>
              <a:t>63 994 232 2355</a:t>
            </a:r>
            <a:br>
              <a:rPr lang="en-SG" sz="1400" i="0" dirty="0">
                <a:effectLst/>
                <a:latin typeface="Arial" panose="020B0604020202020204" pitchFamily="34" charset="0"/>
                <a:cs typeface="Arial" panose="020B0604020202020204" pitchFamily="34" charset="0"/>
              </a:rPr>
            </a:br>
            <a:r>
              <a:rPr lang="en-US" sz="1400" b="1" dirty="0">
                <a:latin typeface="Arial" panose="020B0604020202020204" pitchFamily="34" charset="0"/>
                <a:cs typeface="Arial" panose="020B0604020202020204" pitchFamily="34" charset="0"/>
              </a:rPr>
              <a:t>Email: </a:t>
            </a:r>
            <a:r>
              <a:rPr lang="en-US" sz="1400" dirty="0">
                <a:solidFill>
                  <a:srgbClr val="0563C1"/>
                </a:solidFill>
                <a:latin typeface="Arial" panose="020B0604020202020204" pitchFamily="34" charset="0"/>
                <a:cs typeface="Arial" panose="020B0604020202020204" pitchFamily="34" charset="0"/>
                <a:hlinkClick r:id="rId3"/>
              </a:rPr>
              <a:t>luisas</a:t>
            </a:r>
            <a:r>
              <a:rPr lang="en-US" sz="1400" dirty="0">
                <a:latin typeface="Arial" panose="020B0604020202020204" pitchFamily="34" charset="0"/>
                <a:cs typeface="Arial" panose="020B0604020202020204" pitchFamily="34" charset="0"/>
                <a:hlinkClick r:id="rId3"/>
              </a:rPr>
              <a:t>@humanresourcesonline.net</a:t>
            </a:r>
            <a:endParaRPr lang="en-US" sz="1400" dirty="0">
              <a:latin typeface="Arial" panose="020B0604020202020204" pitchFamily="34" charset="0"/>
              <a:cs typeface="Arial" panose="020B0604020202020204" pitchFamily="34" charset="0"/>
            </a:endParaRPr>
          </a:p>
          <a:p>
            <a:br>
              <a:rPr lang="en-SG" sz="1400" dirty="0">
                <a:latin typeface="Arial" panose="020B0604020202020204" pitchFamily="34" charset="0"/>
                <a:cs typeface="Arial" panose="020B0604020202020204" pitchFamily="34" charset="0"/>
              </a:rPr>
            </a:b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None/>
            </a:pPr>
            <a:r>
              <a:rPr lang="en-US" sz="1400" b="1" dirty="0">
                <a:solidFill>
                  <a:srgbClr val="000000"/>
                </a:solidFill>
                <a:latin typeface="Arial" panose="020B0604020202020204" pitchFamily="34" charset="0"/>
                <a:cs typeface="Arial" panose="020B0604020202020204" pitchFamily="34" charset="0"/>
              </a:rPr>
              <a:t> </a:t>
            </a: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SG" sz="1400" b="1" i="0" dirty="0" err="1">
                <a:solidFill>
                  <a:srgbClr val="000000"/>
                </a:solidFill>
                <a:effectLst/>
                <a:latin typeface="Arial" panose="020B0604020202020204" pitchFamily="34" charset="0"/>
                <a:cs typeface="Arial" panose="020B0604020202020204" pitchFamily="34" charset="0"/>
              </a:rPr>
              <a:t>Mohanesh</a:t>
            </a:r>
            <a:r>
              <a:rPr lang="en-SG" sz="1400" b="1" i="0" dirty="0">
                <a:solidFill>
                  <a:srgbClr val="000000"/>
                </a:solidFill>
                <a:effectLst/>
                <a:latin typeface="Arial" panose="020B0604020202020204" pitchFamily="34" charset="0"/>
                <a:cs typeface="Arial" panose="020B0604020202020204" pitchFamily="34" charset="0"/>
              </a:rPr>
              <a:t> Kumar</a:t>
            </a:r>
            <a:endParaRPr lang="en-US" sz="1400" b="1" dirty="0">
              <a:solidFill>
                <a:srgbClr val="000000"/>
              </a:solidFill>
              <a:latin typeface="Arial" panose="020B0604020202020204" pitchFamily="34" charset="0"/>
              <a:cs typeface="Arial" panose="020B0604020202020204" pitchFamily="34" charset="0"/>
            </a:endParaRPr>
          </a:p>
          <a:p>
            <a:pPr marL="0" indent="0">
              <a:buNone/>
            </a:pPr>
            <a:r>
              <a:rPr lang="en-SG" sz="1400" b="0" i="1" dirty="0">
                <a:solidFill>
                  <a:srgbClr val="000000"/>
                </a:solidFill>
                <a:effectLst/>
                <a:latin typeface="Arial" panose="020B0604020202020204" pitchFamily="34" charset="0"/>
                <a:cs typeface="Arial" panose="020B0604020202020204" pitchFamily="34" charset="0"/>
              </a:rPr>
              <a:t>Senior Regional Project Manager</a:t>
            </a:r>
            <a:endParaRPr lang="en-US" sz="1400" b="1" dirty="0">
              <a:solidFill>
                <a:srgbClr val="000000"/>
              </a:solidFill>
              <a:latin typeface="Arial" panose="020B0604020202020204" pitchFamily="34" charset="0"/>
              <a:cs typeface="Arial" panose="020B0604020202020204" pitchFamily="34" charset="0"/>
            </a:endParaRPr>
          </a:p>
          <a:p>
            <a:r>
              <a:rPr lang="en-SG" sz="1400" b="1" i="0" dirty="0">
                <a:effectLst/>
                <a:latin typeface="Arial" panose="020B0604020202020204" pitchFamily="34" charset="0"/>
                <a:cs typeface="Arial" panose="020B0604020202020204" pitchFamily="34" charset="0"/>
              </a:rPr>
              <a:t>Tel: </a:t>
            </a:r>
            <a:r>
              <a:rPr lang="en-GB" sz="1400" b="0" i="0" dirty="0">
                <a:solidFill>
                  <a:srgbClr val="000000"/>
                </a:solidFill>
                <a:effectLst/>
                <a:latin typeface="Arial" panose="020B0604020202020204" pitchFamily="34" charset="0"/>
                <a:cs typeface="Arial" panose="020B0604020202020204" pitchFamily="34" charset="0"/>
              </a:rPr>
              <a:t>+65 6423 0329 (Ext 230)</a:t>
            </a:r>
            <a:br>
              <a:rPr lang="en-SG" sz="1400" dirty="0">
                <a:latin typeface="Arial" panose="020B0604020202020204" pitchFamily="34" charset="0"/>
                <a:cs typeface="Arial" panose="020B0604020202020204" pitchFamily="34" charset="0"/>
              </a:rPr>
            </a:br>
            <a:r>
              <a:rPr lang="en-SG" sz="1400" b="1" i="0" dirty="0">
                <a:effectLst/>
                <a:latin typeface="Arial" panose="020B0604020202020204" pitchFamily="34" charset="0"/>
                <a:cs typeface="Arial" panose="020B0604020202020204" pitchFamily="34" charset="0"/>
              </a:rPr>
              <a:t>Mobile: </a:t>
            </a:r>
            <a:r>
              <a:rPr lang="en-SG" sz="1400" b="0" i="0" dirty="0">
                <a:effectLst/>
                <a:latin typeface="Arial" panose="020B0604020202020204" pitchFamily="34" charset="0"/>
                <a:cs typeface="Arial" panose="020B0604020202020204" pitchFamily="34" charset="0"/>
              </a:rPr>
              <a:t>+65 9895 3365</a:t>
            </a:r>
          </a:p>
          <a:p>
            <a:r>
              <a:rPr lang="en-US" sz="1400" b="1" dirty="0">
                <a:latin typeface="Arial" panose="020B0604020202020204" pitchFamily="34" charset="0"/>
                <a:cs typeface="Arial" panose="020B0604020202020204" pitchFamily="34" charset="0"/>
              </a:rPr>
              <a:t>Email: </a:t>
            </a:r>
            <a:r>
              <a:rPr lang="en-US" sz="1400" dirty="0">
                <a:latin typeface="Arial" panose="020B0604020202020204" pitchFamily="34" charset="0"/>
                <a:cs typeface="Arial" panose="020B0604020202020204" pitchFamily="34" charset="0"/>
                <a:hlinkClick r:id="rId4"/>
              </a:rPr>
              <a:t>mohaneshk@humanresourcesonline.net</a:t>
            </a:r>
            <a:endParaRPr lang="en-US" sz="1400" dirty="0">
              <a:solidFill>
                <a:srgbClr val="0563C1"/>
              </a:solidFill>
              <a:latin typeface="Arial" panose="020B0604020202020204" pitchFamily="34" charset="0"/>
              <a:cs typeface="Arial" panose="020B0604020202020204" pitchFamily="34" charset="0"/>
            </a:endParaRPr>
          </a:p>
          <a:p>
            <a:endParaRPr lang="en-US" sz="1400" dirty="0">
              <a:solidFill>
                <a:srgbClr val="0563C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 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How did your plan contribute to the </a:t>
            </a:r>
            <a:r>
              <a:rPr lang="en-US" sz="1000" dirty="0" err="1">
                <a:effectLst/>
                <a:latin typeface="Arial" panose="020B0604020202020204" pitchFamily="34" charset="0"/>
                <a:ea typeface="Calibri" panose="020F0502020204030204" pitchFamily="34" charset="0"/>
                <a:cs typeface="Arial" panose="020B0604020202020204" pitchFamily="34" charset="0"/>
              </a:rPr>
              <a:t>organisation’s</a:t>
            </a:r>
            <a:r>
              <a:rPr lang="en-US" sz="1000" dirty="0">
                <a:effectLst/>
                <a:latin typeface="Arial" panose="020B0604020202020204" pitchFamily="34" charset="0"/>
                <a:ea typeface="Calibri" panose="020F0502020204030204" pitchFamily="34" charset="0"/>
                <a:cs typeface="Arial" panose="020B0604020202020204" pitchFamily="34" charset="0"/>
              </a:rPr>
              <a:t> commercial/business goals?</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a:t>
            </a:r>
            <a:r>
              <a:rPr lang="en-US" sz="1000" dirty="0" err="1">
                <a:effectLst/>
                <a:latin typeface="Arial" panose="020B0604020202020204" pitchFamily="34" charset="0"/>
                <a:ea typeface="Calibri" panose="020F0502020204030204" pitchFamily="34" charset="0"/>
                <a:cs typeface="Arial" panose="020B0604020202020204" pitchFamily="34" charset="0"/>
              </a:rPr>
              <a:t>organisation</a:t>
            </a:r>
            <a:r>
              <a:rPr lang="en-US" sz="1000" dirty="0">
                <a:effectLst/>
                <a:latin typeface="Arial" panose="020B0604020202020204" pitchFamily="34" charset="0"/>
                <a:ea typeface="Calibri" panose="020F0502020204030204" pitchFamily="34" charset="0"/>
                <a:cs typeface="Arial" panose="020B0604020202020204" pitchFamily="34" charset="0"/>
              </a:rPr>
              <a:t>? Please use metrics, anecdotes and case studies. </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1445</Words>
  <Application>Microsoft Office PowerPoint</Application>
  <PresentationFormat>Widescreen</PresentationFormat>
  <Paragraphs>397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35</cp:revision>
  <dcterms:created xsi:type="dcterms:W3CDTF">2023-03-16T08:53:29Z</dcterms:created>
  <dcterms:modified xsi:type="dcterms:W3CDTF">2025-02-27T07:36:06Z</dcterms:modified>
</cp:coreProperties>
</file>