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8" r:id="rId7"/>
    <p:sldId id="269" r:id="rId8"/>
    <p:sldId id="262"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3" autoAdjust="0"/>
    <p:restoredTop sz="84678" autoAdjust="0"/>
  </p:normalViewPr>
  <p:slideViewPr>
    <p:cSldViewPr snapToGrid="0">
      <p:cViewPr>
        <p:scale>
          <a:sx n="106" d="100"/>
          <a:sy n="106" d="100"/>
        </p:scale>
        <p:origin x="594" y="-3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1BF971-059D-4D28-AAD8-4071A525295E}" type="datetimeFigureOut">
              <a:rPr lang="en-GB" smtClean="0"/>
              <a:t>28/02/2025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FA9D05-9F8D-42EE-93C6-C2D46BAC70A8}" type="slidenum">
              <a:rPr lang="en-GB" smtClean="0"/>
              <a:t>‹#›</a:t>
            </a:fld>
            <a:endParaRPr lang="en-GB"/>
          </a:p>
        </p:txBody>
      </p:sp>
    </p:spTree>
    <p:extLst>
      <p:ext uri="{BB962C8B-B14F-4D97-AF65-F5344CB8AC3E}">
        <p14:creationId xmlns:p14="http://schemas.microsoft.com/office/powerpoint/2010/main" val="955274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7FA9D05-9F8D-42EE-93C6-C2D46BAC70A8}" type="slidenum">
              <a:rPr lang="en-GB" smtClean="0"/>
              <a:t>1</a:t>
            </a:fld>
            <a:endParaRPr lang="en-GB"/>
          </a:p>
        </p:txBody>
      </p:sp>
    </p:spTree>
    <p:extLst>
      <p:ext uri="{BB962C8B-B14F-4D97-AF65-F5344CB8AC3E}">
        <p14:creationId xmlns:p14="http://schemas.microsoft.com/office/powerpoint/2010/main" val="22425375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G" dirty="0"/>
          </a:p>
        </p:txBody>
      </p:sp>
      <p:sp>
        <p:nvSpPr>
          <p:cNvPr id="4" name="Slide Number Placeholder 3"/>
          <p:cNvSpPr>
            <a:spLocks noGrp="1"/>
          </p:cNvSpPr>
          <p:nvPr>
            <p:ph type="sldNum" sz="quarter" idx="5"/>
          </p:nvPr>
        </p:nvSpPr>
        <p:spPr/>
        <p:txBody>
          <a:bodyPr/>
          <a:lstStyle/>
          <a:p>
            <a:fld id="{57FA9D05-9F8D-42EE-93C6-C2D46BAC70A8}" type="slidenum">
              <a:rPr lang="en-GB" smtClean="0"/>
              <a:t>4</a:t>
            </a:fld>
            <a:endParaRPr lang="en-GB"/>
          </a:p>
        </p:txBody>
      </p:sp>
    </p:spTree>
    <p:extLst>
      <p:ext uri="{BB962C8B-B14F-4D97-AF65-F5344CB8AC3E}">
        <p14:creationId xmlns:p14="http://schemas.microsoft.com/office/powerpoint/2010/main" val="782494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D330F-E050-58FD-DBCD-E0314AF63A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F6A63150-2905-2370-8B34-A159F33E28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93F92FEA-416F-A327-2454-0804D6E4CB37}"/>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5F8C7028-267D-5D77-0CE3-6E695BE59C5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11386EA-E272-66A0-1F5F-7DBB3B1D4D62}"/>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97800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BA451-B7A7-7882-E4F2-931BAF8B95FF}"/>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428963F-EC66-6BB2-05BF-80E47CA31C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DB63AC-4975-C468-5E53-1B1741719475}"/>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696BFEDC-1294-E56C-864F-FB907089A73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A5B0882-A2C5-72A0-84DD-CDE0AFA68E65}"/>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78074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CFA6C7-E06D-8A14-D11E-A81436119D0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04073DC4-13DD-1549-9FB2-EBC368F8C5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507BEEED-E9C8-CF81-220A-FA5E7E6B0EC5}"/>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4F1FC302-5AB1-455F-F3E3-BDFDC780805D}"/>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6814EE8D-83BF-4751-5ECD-1B0C216003DB}"/>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4180350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8BB43-4AED-AF7F-92ED-96B2F8B1293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CAAB189D-0366-6BF1-CA07-15ECBD9190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EE41280E-20BD-A36B-1F22-4A42355AAE36}"/>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ECAA0EBD-263A-255A-3296-D4AE7BEBAEFA}"/>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B6DE3-E6DF-C28F-6897-F95E966EA677}"/>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28381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87B17-6034-43C1-633F-FB727172E6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66E21DB8-BD54-10C2-B29A-6A68FA1702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1E615E-B7D7-2142-6CCC-CE9003CD4430}"/>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582EA949-F665-DE72-EA20-100564C3240D}"/>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CF093CEE-401C-3446-7241-948FF33709DF}"/>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778801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C0810-7F5B-0A48-31C0-A73202202065}"/>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DB1E18F1-E52C-3CBD-6280-C75932E500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B8B9DD2F-7ADB-AFAE-5500-744324A9CA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FAE3AF5E-D1EE-1BDB-91E5-CBDD83C7DB94}"/>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6" name="Footer Placeholder 5">
            <a:extLst>
              <a:ext uri="{FF2B5EF4-FFF2-40B4-BE49-F238E27FC236}">
                <a16:creationId xmlns:a16="http://schemas.microsoft.com/office/drawing/2014/main" id="{83F8DE57-089E-03DE-D719-65BAFCB68DC2}"/>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203B436-40FD-951E-314B-36F883C97E60}"/>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1363243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675EC-830F-3B4F-1593-55D82826EA30}"/>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4339E85E-98AC-BF13-675B-9F182E6BCE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2311FD-A9D8-BB86-82AB-93B84D7EE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EF0E5605-69AA-9BB2-BE02-0A0948FA20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FC36F8-F095-76B3-BB21-786ABEDE5C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4B4EF7C8-BF58-AB84-8788-91CEDCD81846}"/>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8" name="Footer Placeholder 7">
            <a:extLst>
              <a:ext uri="{FF2B5EF4-FFF2-40B4-BE49-F238E27FC236}">
                <a16:creationId xmlns:a16="http://schemas.microsoft.com/office/drawing/2014/main" id="{D0CEAF43-2775-16ED-6C55-53EC9E6C028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6B679602-66E3-C921-E73D-E0A5ED6311A7}"/>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3712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F1890-BB2A-6853-0685-80987E921E8F}"/>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C4624C3-A3C4-4B94-9DBA-E0E5871191E3}"/>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4" name="Footer Placeholder 3">
            <a:extLst>
              <a:ext uri="{FF2B5EF4-FFF2-40B4-BE49-F238E27FC236}">
                <a16:creationId xmlns:a16="http://schemas.microsoft.com/office/drawing/2014/main" id="{ED0867EA-84CD-4940-15DF-CBC971310F8B}"/>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217842C9-E169-6605-98AC-BE4E254F2C1E}"/>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2537203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DB6E8E-33EF-D65F-2766-95A30FD0E7DC}"/>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3" name="Footer Placeholder 2">
            <a:extLst>
              <a:ext uri="{FF2B5EF4-FFF2-40B4-BE49-F238E27FC236}">
                <a16:creationId xmlns:a16="http://schemas.microsoft.com/office/drawing/2014/main" id="{E54E2A98-128E-73AA-EE99-5F40E76EE31B}"/>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A2AFA1AA-29D8-FB61-2C3A-388D5C156823}"/>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043708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510E7-C770-EBEC-FDA4-AA62D62E14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D08C366A-E735-9EF9-75D3-0AE5123C77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4E9C799C-AE58-970B-94F7-FA95350EEF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632B01-FCD0-51C7-49B5-0BA68BEF6A51}"/>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6" name="Footer Placeholder 5">
            <a:extLst>
              <a:ext uri="{FF2B5EF4-FFF2-40B4-BE49-F238E27FC236}">
                <a16:creationId xmlns:a16="http://schemas.microsoft.com/office/drawing/2014/main" id="{5496616C-2A3C-8985-4E01-392CD651CBA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1A03DAD6-63A9-C403-AE23-60276B971D35}"/>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85765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63B4-6F9E-43AA-F7DA-FF01E54385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4BB83970-0E08-5860-94ED-57F789A8A5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249C99DE-5371-CCAD-DE87-6AADC1383B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B530F2-6F0A-B248-67B0-9FCF0EFAFD5D}"/>
              </a:ext>
            </a:extLst>
          </p:cNvPr>
          <p:cNvSpPr>
            <a:spLocks noGrp="1"/>
          </p:cNvSpPr>
          <p:nvPr>
            <p:ph type="dt" sz="half" idx="10"/>
          </p:nvPr>
        </p:nvSpPr>
        <p:spPr/>
        <p:txBody>
          <a:bodyPr/>
          <a:lstStyle/>
          <a:p>
            <a:fld id="{8475330B-182C-4A72-BAA6-E5D86B80E319}" type="datetimeFigureOut">
              <a:rPr lang="en-SG" smtClean="0"/>
              <a:t>28/2/2025</a:t>
            </a:fld>
            <a:endParaRPr lang="en-SG"/>
          </a:p>
        </p:txBody>
      </p:sp>
      <p:sp>
        <p:nvSpPr>
          <p:cNvPr id="6" name="Footer Placeholder 5">
            <a:extLst>
              <a:ext uri="{FF2B5EF4-FFF2-40B4-BE49-F238E27FC236}">
                <a16:creationId xmlns:a16="http://schemas.microsoft.com/office/drawing/2014/main" id="{2F800E97-8229-C842-1C59-0156B5143E28}"/>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4E44475-3446-EABB-1239-803A8F470C1F}"/>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62441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0EEF84-62C4-B032-85B4-27B579E3D5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A62F6FB0-3E53-149E-22CF-138101F3EF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4DCAC13-FE41-8667-D01E-3EDFDF5ADB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75330B-182C-4A72-BAA6-E5D86B80E319}" type="datetimeFigureOut">
              <a:rPr lang="en-SG" smtClean="0"/>
              <a:t>28/2/2025</a:t>
            </a:fld>
            <a:endParaRPr lang="en-SG"/>
          </a:p>
        </p:txBody>
      </p:sp>
      <p:sp>
        <p:nvSpPr>
          <p:cNvPr id="5" name="Footer Placeholder 4">
            <a:extLst>
              <a:ext uri="{FF2B5EF4-FFF2-40B4-BE49-F238E27FC236}">
                <a16:creationId xmlns:a16="http://schemas.microsoft.com/office/drawing/2014/main" id="{854A697E-58FF-1B37-E67A-E646459E6D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8911AA40-3CDB-5346-4BD9-011F64AAC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FB90D-7E73-45EB-A165-43FD14FE8B77}" type="slidenum">
              <a:rPr lang="en-SG" smtClean="0"/>
              <a:t>‹#›</a:t>
            </a:fld>
            <a:endParaRPr lang="en-SG"/>
          </a:p>
        </p:txBody>
      </p:sp>
    </p:spTree>
    <p:extLst>
      <p:ext uri="{BB962C8B-B14F-4D97-AF65-F5344CB8AC3E}">
        <p14:creationId xmlns:p14="http://schemas.microsoft.com/office/powerpoint/2010/main" val="2631271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adrianr@humanresourcesonline.net" TargetMode="External"/><Relationship Id="rId2" Type="http://schemas.openxmlformats.org/officeDocument/2006/relationships/hyperlink" Target="https://awards.humanresourcesonline.net/hr-excellence-awards-my/" TargetMode="External"/><Relationship Id="rId1" Type="http://schemas.openxmlformats.org/officeDocument/2006/relationships/slideLayout" Target="../slideLayouts/slideLayout2.xml"/><Relationship Id="rId4" Type="http://schemas.openxmlformats.org/officeDocument/2006/relationships/hyperlink" Target="mailto:sandrar@humanresourcesonline.net"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4393611" y="5117969"/>
            <a:ext cx="1702389" cy="369332"/>
          </a:xfrm>
          <a:prstGeom prst="rect">
            <a:avLst/>
          </a:prstGeom>
        </p:spPr>
        <p:txBody>
          <a:bodyPr wrap="none">
            <a:spAutoFit/>
          </a:bodyPr>
          <a:lstStyle/>
          <a:p>
            <a:r>
              <a:rPr lang="en-US"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974350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75325"/>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995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4919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8992" y="1426452"/>
            <a:ext cx="10445496" cy="1692771"/>
          </a:xfrm>
          <a:prstGeom prst="rect">
            <a:avLst/>
          </a:prstGeom>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graphicFrame>
        <p:nvGraphicFramePr>
          <p:cNvPr id="4"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731976203"/>
              </p:ext>
            </p:extLst>
          </p:nvPr>
        </p:nvGraphicFramePr>
        <p:xfrm>
          <a:off x="737418" y="3472840"/>
          <a:ext cx="10697498" cy="1958707"/>
        </p:xfrm>
        <a:graphic>
          <a:graphicData uri="http://schemas.openxmlformats.org/drawingml/2006/table">
            <a:tbl>
              <a:tblPr firstRow="1" bandRow="1">
                <a:tableStyleId>{5C22544A-7EE6-4342-B048-85BDC9FD1C3A}</a:tableStyleId>
              </a:tblPr>
              <a:tblGrid>
                <a:gridCol w="5348749">
                  <a:extLst>
                    <a:ext uri="{9D8B030D-6E8A-4147-A177-3AD203B41FA5}">
                      <a16:colId xmlns:a16="http://schemas.microsoft.com/office/drawing/2014/main" val="2365144665"/>
                    </a:ext>
                  </a:extLst>
                </a:gridCol>
                <a:gridCol w="5348749">
                  <a:extLst>
                    <a:ext uri="{9D8B030D-6E8A-4147-A177-3AD203B41FA5}">
                      <a16:colId xmlns:a16="http://schemas.microsoft.com/office/drawing/2014/main" val="168321977"/>
                    </a:ext>
                  </a:extLst>
                </a:gridCol>
              </a:tblGrid>
              <a:tr h="1168513">
                <a:tc>
                  <a:txBody>
                    <a:bodyPr/>
                    <a:lstStyle/>
                    <a:p>
                      <a:pPr>
                        <a:lnSpc>
                          <a:spcPct val="115000"/>
                        </a:lnSpc>
                        <a:spcBef>
                          <a:spcPts val="1200"/>
                        </a:spcBef>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endParaRPr lang="en-SG" sz="20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20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20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6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95097">
                <a:tc>
                  <a:txBody>
                    <a:bodyPr/>
                    <a:lstStyle/>
                    <a:p>
                      <a:pPr>
                        <a:lnSpc>
                          <a:spcPct val="115000"/>
                        </a:lnSpc>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95097">
                <a:tc>
                  <a:txBody>
                    <a:bodyPr/>
                    <a:lstStyle/>
                    <a:p>
                      <a:pPr>
                        <a:lnSpc>
                          <a:spcPct val="115000"/>
                        </a:lnSpc>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Tree>
    <p:extLst>
      <p:ext uri="{BB962C8B-B14F-4D97-AF65-F5344CB8AC3E}">
        <p14:creationId xmlns:p14="http://schemas.microsoft.com/office/powerpoint/2010/main" val="4076940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52272" y="1481293"/>
            <a:ext cx="11198352" cy="2893100"/>
          </a:xfrm>
          <a:prstGeom prst="rect">
            <a:avLst/>
          </a:prstGeom>
        </p:spPr>
        <p:txBody>
          <a:bodyPr wrap="square">
            <a:spAutoFit/>
          </a:bodyPr>
          <a:lstStyle/>
          <a:p>
            <a:r>
              <a:rPr lang="en-US" sz="1400" b="1" dirty="0">
                <a:solidFill>
                  <a:schemeClr val="accent2"/>
                </a:solidFill>
                <a:latin typeface="Arial" panose="020B0604020202020204" pitchFamily="34" charset="0"/>
                <a:cs typeface="Arial" panose="020B0604020202020204" pitchFamily="34" charset="0"/>
              </a:rPr>
              <a:t>GUIDELINES</a:t>
            </a:r>
            <a:endParaRPr lang="en-US" sz="1400" dirty="0">
              <a:solidFill>
                <a:schemeClr val="accent2"/>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Malaysia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a:t>
            </a:r>
            <a:r>
              <a:rPr lang="en-US" sz="1400" dirty="0" err="1">
                <a:latin typeface="Arial" panose="020B0604020202020204" pitchFamily="34" charset="0"/>
                <a:cs typeface="Arial" panose="020B0604020202020204" pitchFamily="34" charset="0"/>
              </a:rPr>
              <a:t>Inc</a:t>
            </a:r>
            <a:r>
              <a:rPr lang="en-US" sz="1400" dirty="0">
                <a:latin typeface="Arial" panose="020B0604020202020204" pitchFamily="34" charset="0"/>
                <a:cs typeface="Arial" panose="020B0604020202020204" pitchFamily="34" charset="0"/>
              </a:rPr>
              <a:t>,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dirty="0">
                <a:solidFill>
                  <a:schemeClr val="accent2"/>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p:txBody>
      </p:sp>
      <p:sp>
        <p:nvSpPr>
          <p:cNvPr id="3" name="Rectangle 2"/>
          <p:cNvSpPr/>
          <p:nvPr/>
        </p:nvSpPr>
        <p:spPr>
          <a:xfrm>
            <a:off x="609403" y="4470898"/>
            <a:ext cx="11284089" cy="2893100"/>
          </a:xfrm>
          <a:prstGeom prst="rect">
            <a:avLst/>
          </a:prstGeom>
        </p:spPr>
        <p:txBody>
          <a:bodyPr wrap="square" numCol="2">
            <a:spAutoFit/>
          </a:bodyPr>
          <a:lstStyle/>
          <a:p>
            <a:r>
              <a:rPr lang="en-US" sz="1400" b="1" dirty="0">
                <a:solidFill>
                  <a:schemeClr val="accent2"/>
                </a:solidFill>
                <a:latin typeface="Arial" panose="020B0604020202020204" pitchFamily="34" charset="0"/>
                <a:cs typeface="Arial" panose="020B0604020202020204" pitchFamily="34" charset="0"/>
              </a:rPr>
              <a:t>CONTACT US</a:t>
            </a: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812)</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+63 997 5330 853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adrianr@humanresourcesonline.net</a:t>
            </a:r>
            <a:br>
              <a:rPr lang="en-US" sz="1400" dirty="0">
                <a:latin typeface="Arial" panose="020B0604020202020204" pitchFamily="34" charset="0"/>
                <a:ea typeface="Helvetica Neue" panose="02000503000000020004" pitchFamily="2" charset="0"/>
                <a:cs typeface="Arial" panose="020B0604020202020204" pitchFamily="34" charset="0"/>
              </a:rPr>
            </a:b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b="1" dirty="0">
                <a:latin typeface="Arial" panose="020B0604020202020204" pitchFamily="34" charset="0"/>
                <a:ea typeface="Helvetica Neue" panose="02000503000000020004" pitchFamily="2" charset="0"/>
                <a:cs typeface="Arial" panose="020B0604020202020204" pitchFamily="34" charset="0"/>
              </a:rPr>
              <a:t>Sandra </a:t>
            </a:r>
            <a:r>
              <a:rPr lang="en-US" sz="1400" b="1" dirty="0" err="1">
                <a:latin typeface="Arial" panose="020B0604020202020204" pitchFamily="34" charset="0"/>
                <a:ea typeface="Helvetica Neue" panose="02000503000000020004" pitchFamily="2" charset="0"/>
                <a:cs typeface="Arial" panose="020B0604020202020204" pitchFamily="34" charset="0"/>
              </a:rPr>
              <a:t>Rones</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819)</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+63 932 2917 178</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sandrar@humanresourcesonline.net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331580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03222"/>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 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91388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59CB8-EC03-FCC7-4599-42D809F1520F}"/>
            </a:ext>
          </a:extLst>
        </p:cNvPr>
        <p:cNvGrpSpPr/>
        <p:nvPr/>
      </p:nvGrpSpPr>
      <p:grpSpPr>
        <a:xfrm>
          <a:off x="0" y="0"/>
          <a:ext cx="0" cy="0"/>
          <a:chOff x="0" y="0"/>
          <a:chExt cx="0" cy="0"/>
        </a:xfrm>
      </p:grpSpPr>
      <p:sp>
        <p:nvSpPr>
          <p:cNvPr id="2" name="Text Box 2">
            <a:extLst>
              <a:ext uri="{FF2B5EF4-FFF2-40B4-BE49-F238E27FC236}">
                <a16:creationId xmlns:a16="http://schemas.microsoft.com/office/drawing/2014/main" id="{17CAE6B7-CA16-13E3-4F35-41E95E57A37B}"/>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implementation different or unique?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4137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584C9-A277-D112-5FD5-E21B776530C8}"/>
            </a:ext>
          </a:extLst>
        </p:cNvPr>
        <p:cNvGrpSpPr/>
        <p:nvPr/>
      </p:nvGrpSpPr>
      <p:grpSpPr>
        <a:xfrm>
          <a:off x="0" y="0"/>
          <a:ext cx="0" cy="0"/>
          <a:chOff x="0" y="0"/>
          <a:chExt cx="0" cy="0"/>
        </a:xfrm>
      </p:grpSpPr>
      <p:sp>
        <p:nvSpPr>
          <p:cNvPr id="2" name="Text Box 2">
            <a:extLst>
              <a:ext uri="{FF2B5EF4-FFF2-40B4-BE49-F238E27FC236}">
                <a16:creationId xmlns:a16="http://schemas.microsoft.com/office/drawing/2014/main" id="{CD285536-6E4A-7F36-5F48-E01EEF36D1B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26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71601"/>
            <a:ext cx="11823576" cy="4975934"/>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0211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2397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1411</Words>
  <Application>Microsoft Office PowerPoint</Application>
  <PresentationFormat>Widescreen</PresentationFormat>
  <Paragraphs>365</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Vethini Sanmugam</dc:creator>
  <cp:lastModifiedBy>Sandi Lapida</cp:lastModifiedBy>
  <cp:revision>10</cp:revision>
  <dcterms:created xsi:type="dcterms:W3CDTF">2024-01-04T03:38:35Z</dcterms:created>
  <dcterms:modified xsi:type="dcterms:W3CDTF">2025-02-28T08:32:01Z</dcterms:modified>
</cp:coreProperties>
</file>