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biancam@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Helvetica CE" panose="020B0604020102020204" pitchFamily="34" charset="0"/>
                <a:ea typeface="DIN 2014 Bold" pitchFamily="34" charset="0"/>
              </a:rPr>
              <a:t>PHILIPPINES / ENTRY FORM (TALENT)</a:t>
            </a:r>
            <a:endParaRPr lang="en-SG" sz="1600" b="1" dirty="0">
              <a:solidFill>
                <a:schemeClr val="bg1"/>
              </a:solidFill>
              <a:latin typeface="Helvetica CE" panose="020B0604020102020204" pitchFamily="34" charset="0"/>
              <a:ea typeface="DIN 2014 Bold"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816482929"/>
              </p:ext>
            </p:extLst>
          </p:nvPr>
        </p:nvGraphicFramePr>
        <p:xfrm>
          <a:off x="2032000" y="3610001"/>
          <a:ext cx="8128000" cy="200501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individual winners 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1152203"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Philippines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624094"/>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SG" sz="1400" b="1" dirty="0" err="1">
                <a:latin typeface="Arial" panose="020B0604020202020204" pitchFamily="34" charset="0"/>
                <a:cs typeface="Arial" panose="020B0604020202020204" pitchFamily="34" charset="0"/>
              </a:rPr>
              <a:t>Leshka</a:t>
            </a:r>
            <a:r>
              <a:rPr lang="en-SG" sz="1400" b="1" dirty="0">
                <a:latin typeface="Arial" panose="020B0604020202020204" pitchFamily="34" charset="0"/>
                <a:cs typeface="Arial" panose="020B0604020202020204" pitchFamily="34" charset="0"/>
              </a:rPr>
              <a:t> De Leon</a:t>
            </a: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816</a:t>
            </a:r>
          </a:p>
          <a:p>
            <a:r>
              <a:rPr lang="en-SG" sz="1400" dirty="0">
                <a:latin typeface="Arial" panose="020B0604020202020204" pitchFamily="34" charset="0"/>
                <a:cs typeface="Arial" panose="020B0604020202020204" pitchFamily="34" charset="0"/>
              </a:rPr>
              <a:t>Mobile: +63 9550491519</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leshkadl@humanresourcesonline.net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Bianca </a:t>
            </a:r>
            <a:r>
              <a:rPr lang="en-SG" sz="1400" b="1" dirty="0" err="1">
                <a:latin typeface="Arial" panose="020B0604020202020204" pitchFamily="34" charset="0"/>
                <a:cs typeface="Arial" panose="020B0604020202020204" pitchFamily="34" charset="0"/>
              </a:rPr>
              <a:t>Mariz</a:t>
            </a:r>
            <a:endParaRPr lang="en-SG" sz="1400" b="1" dirty="0">
              <a:latin typeface="Arial" panose="020B0604020202020204" pitchFamily="34" charset="0"/>
              <a:cs typeface="Arial" panose="020B0604020202020204" pitchFamily="34" charset="0"/>
            </a:endParaRPr>
          </a:p>
          <a:p>
            <a:r>
              <a:rPr lang="en-SG" sz="1400"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821</a:t>
            </a:r>
          </a:p>
          <a:p>
            <a:r>
              <a:rPr lang="en-SG" sz="1400" dirty="0">
                <a:latin typeface="Arial" panose="020B0604020202020204" pitchFamily="34" charset="0"/>
                <a:cs typeface="Arial" panose="020B0604020202020204" pitchFamily="34" charset="0"/>
              </a:rPr>
              <a:t>Mobile: +63 9171620568</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biancam@humanresourcesonline.net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What areas of HR is your nominee responsible for?</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What is his/her vision for HR in the organisation?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good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1388</Words>
  <Application>Microsoft Office PowerPoint</Application>
  <PresentationFormat>Widescreen</PresentationFormat>
  <Paragraphs>329</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Helvetica CE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15</cp:revision>
  <dcterms:created xsi:type="dcterms:W3CDTF">2023-03-16T08:53:29Z</dcterms:created>
  <dcterms:modified xsi:type="dcterms:W3CDTF">2023-05-22T07:02:13Z</dcterms:modified>
</cp:coreProperties>
</file>