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6" d="100"/>
          <a:sy n="76" d="100"/>
        </p:scale>
        <p:origin x="69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22/5/2023</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22/5/2023</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leshkadl@humanresourcesonline.net" TargetMode="External"/><Relationship Id="rId2" Type="http://schemas.openxmlformats.org/officeDocument/2006/relationships/hyperlink" Target="https://awards.humanresourcesonline.net/hr-excellence-awards-id/" TargetMode="External"/><Relationship Id="rId1" Type="http://schemas.openxmlformats.org/officeDocument/2006/relationships/slideLayout" Target="../slideLayouts/slideLayout2.xml"/><Relationship Id="rId4" Type="http://schemas.openxmlformats.org/officeDocument/2006/relationships/hyperlink" Target="mailto:biancam@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E4794B-A4BF-307F-7B5D-0D576665D42F}"/>
              </a:ext>
            </a:extLst>
          </p:cNvPr>
          <p:cNvSpPr txBox="1"/>
          <p:nvPr/>
        </p:nvSpPr>
        <p:spPr>
          <a:xfrm>
            <a:off x="3931816" y="5372669"/>
            <a:ext cx="6624736"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PHILIPPINES / ENTRY FORM </a:t>
            </a:r>
            <a:endParaRPr lang="en-SG" sz="1600" b="1"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Future Initiatives </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(25%) </a:t>
            </a:r>
          </a:p>
          <a:p>
            <a:pPr>
              <a:lnSpc>
                <a:spcPct val="115000"/>
              </a:lnSpc>
              <a:spcAft>
                <a:spcPts val="1000"/>
              </a:spcAft>
            </a:pPr>
            <a:r>
              <a:rPr lang="en-US"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set out for the judges how you intend to build on the benefits your organisation gained after implementation of your strategy. </a:t>
            </a: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other objectives do you plan to pursue next?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Has the successful implementation of your strategy affected the strategic planning process of other areas of your </a:t>
            </a:r>
            <a:r>
              <a:rPr lang="en-US" sz="1000" i="1"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i="1" dirty="0">
                <a:effectLst/>
                <a:latin typeface="Arial" panose="020B0604020202020204" pitchFamily="34" charset="0"/>
                <a:ea typeface="Calibri" panose="020F0502020204030204" pitchFamily="34" charset="0"/>
                <a:cs typeface="Times New Roman" panose="02020603050405020304" pitchFamily="18" charset="0"/>
              </a:rPr>
              <a: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has the implementation of your strategic plan taught you about what else is achievable?</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are some other support areas the implementation could benefit from in the future? </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3834990689"/>
              </p:ext>
            </p:extLst>
          </p:nvPr>
        </p:nvGraphicFramePr>
        <p:xfrm>
          <a:off x="2032000" y="3610001"/>
          <a:ext cx="8128000" cy="1634173"/>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Your Organisation Name</a:t>
                      </a:r>
                      <a:endParaRPr lang="en-SG" sz="16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1200"/>
                        </a:spcBef>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200" b="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should this submission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 Pte Ltd</a:t>
                      </a:r>
                      <a:r>
                        <a:rPr lang="en-SG" sz="1600" dirty="0">
                          <a:solidFill>
                            <a:schemeClr val="lt1"/>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XYZ will be used across all marketing collaterals while XYX </a:t>
                      </a:r>
                      <a:r>
                        <a:rPr lang="en-AU" sz="1200" dirty="0" err="1">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Pte.</a:t>
                      </a: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Ltd. will be engraved on the trophy name should XYZ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Indonesia</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8" y="1604907"/>
            <a:ext cx="11276490" cy="3323987"/>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HR Excellence Awards Philippines 2023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hlinkClick r:id="rId2"/>
              </a:rPr>
              <a:t>here</a:t>
            </a:r>
            <a:r>
              <a:rPr lang="en-US" sz="1400" dirty="0">
                <a:highlight>
                  <a:srgbClr val="FFFF00"/>
                </a:highlight>
                <a:latin typeface="Arial" panose="020B0604020202020204" pitchFamily="34" charset="0"/>
                <a:cs typeface="Arial" panose="020B0604020202020204" pitchFamily="34" charset="0"/>
              </a:rPr>
              <a:t>.</a:t>
            </a:r>
          </a:p>
          <a:p>
            <a:pPr marL="342900" indent="-342900">
              <a:buFont typeface="+mj-lt"/>
              <a:buAutoNum type="arabicPeriod"/>
            </a:pPr>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C26667D-B57D-45F7-B229-1BE85B9DBB82}"/>
              </a:ext>
            </a:extLst>
          </p:cNvPr>
          <p:cNvSpPr txBox="1"/>
          <p:nvPr/>
        </p:nvSpPr>
        <p:spPr>
          <a:xfrm>
            <a:off x="619587" y="4828335"/>
            <a:ext cx="8551045" cy="2677656"/>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p>
          <a:p>
            <a:r>
              <a:rPr lang="en-SG" sz="1400" b="1" dirty="0" err="1">
                <a:latin typeface="Arial" panose="020B0604020202020204" pitchFamily="34" charset="0"/>
                <a:cs typeface="Arial" panose="020B0604020202020204" pitchFamily="34" charset="0"/>
              </a:rPr>
              <a:t>Leshka</a:t>
            </a:r>
            <a:r>
              <a:rPr lang="en-SG" sz="1400" b="1" dirty="0">
                <a:latin typeface="Arial" panose="020B0604020202020204" pitchFamily="34" charset="0"/>
                <a:cs typeface="Arial" panose="020B0604020202020204" pitchFamily="34" charset="0"/>
              </a:rPr>
              <a:t> De Leon</a:t>
            </a:r>
          </a:p>
          <a:p>
            <a:r>
              <a:rPr lang="en-SG" sz="1400" i="1" dirty="0">
                <a:latin typeface="Arial" panose="020B0604020202020204" pitchFamily="34" charset="0"/>
                <a:cs typeface="Arial" panose="020B0604020202020204" pitchFamily="34" charset="0"/>
              </a:rPr>
              <a:t>Regional Project Manager</a:t>
            </a:r>
          </a:p>
          <a:p>
            <a:r>
              <a:rPr lang="en-SG" sz="1400" dirty="0">
                <a:latin typeface="Arial" panose="020B0604020202020204" pitchFamily="34" charset="0"/>
                <a:cs typeface="Arial" panose="020B0604020202020204" pitchFamily="34" charset="0"/>
              </a:rPr>
              <a:t>Tel: +65 6692 9031 Ext 816</a:t>
            </a:r>
          </a:p>
          <a:p>
            <a:r>
              <a:rPr lang="en-SG" sz="1400" dirty="0">
                <a:latin typeface="Arial" panose="020B0604020202020204" pitchFamily="34" charset="0"/>
                <a:cs typeface="Arial" panose="020B0604020202020204" pitchFamily="34" charset="0"/>
              </a:rPr>
              <a:t>Mobile: +63 9550491519</a:t>
            </a:r>
          </a:p>
          <a:p>
            <a:r>
              <a:rPr lang="en-SG" sz="1400" dirty="0">
                <a:latin typeface="Arial" panose="020B0604020202020204" pitchFamily="34" charset="0"/>
                <a:cs typeface="Arial" panose="020B0604020202020204" pitchFamily="34" charset="0"/>
              </a:rPr>
              <a:t>Email: </a:t>
            </a:r>
            <a:r>
              <a:rPr lang="en-SG" sz="1400" dirty="0">
                <a:latin typeface="Arial" panose="020B0604020202020204" pitchFamily="34" charset="0"/>
                <a:cs typeface="Arial" panose="020B0604020202020204" pitchFamily="34" charset="0"/>
                <a:hlinkClick r:id="rId3"/>
              </a:rPr>
              <a:t>leshkadl@humanresourcesonline.net</a:t>
            </a:r>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b="1" dirty="0">
              <a:latin typeface="Arial" panose="020B0604020202020204" pitchFamily="34" charset="0"/>
              <a:cs typeface="Arial" panose="020B0604020202020204" pitchFamily="34" charset="0"/>
            </a:endParaRPr>
          </a:p>
          <a:p>
            <a:r>
              <a:rPr lang="en-SG" sz="1400" b="1" dirty="0">
                <a:latin typeface="Arial" panose="020B0604020202020204" pitchFamily="34" charset="0"/>
                <a:cs typeface="Arial" panose="020B0604020202020204" pitchFamily="34" charset="0"/>
              </a:rPr>
              <a:t>Bianca </a:t>
            </a:r>
            <a:r>
              <a:rPr lang="en-SG" sz="1400" b="1" dirty="0" err="1">
                <a:latin typeface="Arial" panose="020B0604020202020204" pitchFamily="34" charset="0"/>
                <a:cs typeface="Arial" panose="020B0604020202020204" pitchFamily="34" charset="0"/>
              </a:rPr>
              <a:t>Mariz</a:t>
            </a:r>
            <a:endParaRPr lang="en-SG" sz="1400" b="1" dirty="0">
              <a:latin typeface="Arial" panose="020B0604020202020204" pitchFamily="34" charset="0"/>
              <a:cs typeface="Arial" panose="020B0604020202020204" pitchFamily="34" charset="0"/>
            </a:endParaRPr>
          </a:p>
          <a:p>
            <a:r>
              <a:rPr lang="en-SG" sz="1400" i="1" dirty="0">
                <a:latin typeface="Arial" panose="020B0604020202020204" pitchFamily="34" charset="0"/>
                <a:cs typeface="Arial" panose="020B0604020202020204" pitchFamily="34" charset="0"/>
              </a:rPr>
              <a:t>Regional Project Manager</a:t>
            </a:r>
          </a:p>
          <a:p>
            <a:r>
              <a:rPr lang="en-SG" sz="1400" dirty="0">
                <a:latin typeface="Arial" panose="020B0604020202020204" pitchFamily="34" charset="0"/>
                <a:cs typeface="Arial" panose="020B0604020202020204" pitchFamily="34" charset="0"/>
              </a:rPr>
              <a:t>Tel: +65 6692 9031 Ext 821</a:t>
            </a:r>
          </a:p>
          <a:p>
            <a:r>
              <a:rPr lang="en-SG" sz="1400" dirty="0">
                <a:latin typeface="Arial" panose="020B0604020202020204" pitchFamily="34" charset="0"/>
                <a:cs typeface="Arial" panose="020B0604020202020204" pitchFamily="34" charset="0"/>
              </a:rPr>
              <a:t>Mobile: +63 9171620568</a:t>
            </a:r>
          </a:p>
          <a:p>
            <a:r>
              <a:rPr lang="en-SG" sz="1400" dirty="0">
                <a:latin typeface="Arial" panose="020B0604020202020204" pitchFamily="34" charset="0"/>
                <a:cs typeface="Arial" panose="020B0604020202020204" pitchFamily="34" charset="0"/>
              </a:rPr>
              <a:t>Email: </a:t>
            </a:r>
            <a:r>
              <a:rPr lang="en-SG" sz="1400" dirty="0">
                <a:latin typeface="Arial" panose="020B0604020202020204" pitchFamily="34" charset="0"/>
                <a:cs typeface="Arial" panose="020B0604020202020204" pitchFamily="34" charset="0"/>
                <a:hlinkClick r:id="rId4"/>
              </a:rPr>
              <a:t>biancam@humanresourcesonline.net</a:t>
            </a:r>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40873"/>
            <a:ext cx="11823576" cy="49066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a:effectLst/>
                <a:latin typeface="Arial" panose="020B0604020202020204" pitchFamily="34" charset="0"/>
                <a:ea typeface="Calibri" panose="020F0502020204030204" pitchFamily="34" charset="0"/>
                <a:cs typeface="Times New Roman" panose="02020603050405020304" pitchFamily="18" charset="0"/>
              </a:rPr>
              <a:t>Section 1: Vision &amp; Goals (25%) </a:t>
            </a:r>
            <a:endParaRPr lang="en-US" sz="1000" b="1" u="sng"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SG" sz="1000" dirty="0">
                <a:effectLst/>
                <a:latin typeface="Arial" panose="020B0604020202020204" pitchFamily="34" charset="0"/>
                <a:ea typeface="Calibri" panose="020F0502020204030204" pitchFamily="34" charset="0"/>
                <a:cs typeface="Times New Roman" panose="02020603050405020304" pitchFamily="18" charset="0"/>
              </a:rPr>
              <a:t>T</a:t>
            </a:r>
            <a:r>
              <a:rPr lang="en-US" sz="1000" dirty="0">
                <a:effectLst/>
                <a:latin typeface="Arial" panose="020B0604020202020204" pitchFamily="34" charset="0"/>
                <a:ea typeface="Calibri" panose="020F0502020204030204" pitchFamily="34" charset="0"/>
                <a:cs typeface="Times New Roman" panose="02020603050405020304" pitchFamily="18" charset="0"/>
              </a:rPr>
              <a:t>his section is for you to provide an overview, vision and objective(s) of your strategy. </a:t>
            </a:r>
          </a:p>
          <a:p>
            <a:pPr>
              <a:lnSpc>
                <a:spcPct val="115000"/>
              </a:lnSpc>
              <a:spcAft>
                <a:spcPts val="1000"/>
              </a:spcAft>
            </a:pPr>
            <a:r>
              <a:rPr lang="en-US"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Provide an overview of your strategy.</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was the objective of it? What was the outcome you were looking for?</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business problem did you want to solve with your plan; what business opportunities were you looking to pursue?</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 get buy-in from top management and line-of-business managers?</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innovative and/or new ideas proposed?</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is the expected business ROI from the proposed changes?</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a:t>
            </a:r>
            <a:endParaRPr lang="en-US" sz="1000" b="1"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p>
          <a:p>
            <a:pPr>
              <a:lnSpc>
                <a:spcPct val="115000"/>
              </a:lnSpc>
              <a:spcAft>
                <a:spcPts val="10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a:t>
            </a:r>
            <a:r>
              <a:rPr lang="en-US" sz="1000" b="1" dirty="0" err="1">
                <a:effectLst/>
                <a:latin typeface="Arial" panose="020B0604020202020204" pitchFamily="34" charset="0"/>
                <a:ea typeface="Calibri" panose="020F0502020204030204" pitchFamily="34" charset="0"/>
                <a:cs typeface="Times New Roman" panose="02020603050405020304" pitchFamily="18" charset="0"/>
              </a:rPr>
              <a:t>etc</a:t>
            </a:r>
            <a:r>
              <a:rPr lang="en-US" sz="1000" b="1" dirty="0">
                <a:effectLst/>
                <a:latin typeface="Arial" panose="020B0604020202020204" pitchFamily="34" charset="0"/>
                <a:ea typeface="Calibri" panose="020F0502020204030204" pitchFamily="34" charset="0"/>
                <a:cs typeface="Times New Roman" panose="02020603050405020304" pitchFamily="18" charset="0"/>
              </a:rPr>
              <a:t> can be inserted into this section.</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51709"/>
            <a:ext cx="11823576" cy="47958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Implementation </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(25%) </a:t>
            </a:r>
          </a:p>
          <a:p>
            <a:pPr>
              <a:lnSpc>
                <a:spcPct val="115000"/>
              </a:lnSpc>
              <a:spcAft>
                <a:spcPts val="1000"/>
              </a:spcAft>
            </a:pPr>
            <a:r>
              <a:rPr lang="en-US" sz="1000" dirty="0">
                <a:latin typeface="Arial" panose="020B0604020202020204" pitchFamily="34" charset="0"/>
                <a:ea typeface="Calibri" panose="020F0502020204030204" pitchFamily="34" charset="0"/>
                <a:cs typeface="Times New Roman" panose="02020603050405020304" pitchFamily="18" charset="0"/>
              </a:rPr>
              <a:t>T</a:t>
            </a:r>
            <a:r>
              <a:rPr lang="en-US" sz="1000" dirty="0">
                <a:effectLst/>
                <a:latin typeface="Arial" panose="020B0604020202020204" pitchFamily="34" charset="0"/>
                <a:ea typeface="Calibri" panose="020F0502020204030204" pitchFamily="34" charset="0"/>
                <a:cs typeface="Times New Roman" panose="02020603050405020304" pitchFamily="18" charset="0"/>
              </a:rPr>
              <a:t>his section is for you to outline how you implemented your strategy and to set out for the judges how you pursued the objectives outlined in your plan.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How was your strategy communicated to all stakeholders?</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How did you keep your plan on track – on time and under budget?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How did you maintain continued support from key stakeholders?</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problems were encountered during implementation and how did you solve them?</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What elements of the plan were easier or more difficult than you thought at first?</a:t>
            </a:r>
          </a:p>
          <a:p>
            <a:pPr marL="171450" lvl="0" indent="-171450">
              <a:buFont typeface="Arial" panose="020B0604020202020204" pitchFamily="34" charset="0"/>
              <a:buChar char="•"/>
            </a:pPr>
            <a:r>
              <a:rPr lang="en-US" sz="1000" i="1"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a:t>
            </a:r>
            <a:r>
              <a:rPr lang="en-US" sz="1000" i="1"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i="1" dirty="0">
                <a:effectLst/>
                <a:latin typeface="Arial" panose="020B0604020202020204" pitchFamily="34" charset="0"/>
                <a:ea typeface="Calibri" panose="020F0502020204030204" pitchFamily="34" charset="0"/>
                <a:cs typeface="Times New Roman" panose="02020603050405020304" pitchFamily="18" charset="0"/>
              </a:rPr>
              <a:t>.</a:t>
            </a:r>
          </a:p>
          <a:p>
            <a:pPr marL="228600"/>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Impact </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(25%) </a:t>
            </a:r>
          </a:p>
          <a:p>
            <a:pPr>
              <a:spcAft>
                <a:spcPts val="1000"/>
              </a:spcAft>
            </a:pPr>
            <a:r>
              <a:rPr lang="en-GB"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strategy added tangible benefits to your organisation. </a:t>
            </a:r>
          </a:p>
          <a:p>
            <a:pPr>
              <a:spcAft>
                <a:spcPts val="1000"/>
              </a:spcAft>
            </a:pPr>
            <a:r>
              <a:rPr lang="en-GB"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What were the primary and secondary results of your strategy?</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What business/commercial benefits did your strategic plan deliver?</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What were the unintended positive consequences of your innovative strategy?</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How did your plan contribute to the organisation’s commercial/business goals?</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What was the feedback from stakeholders (employees, line management, top management) post implementation?</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Evidence of success: How has the idea/strategy strengthened the organisation? Please use metrics, anecdotes and case studies. </a:t>
            </a:r>
          </a:p>
          <a:p>
            <a:pPr marL="171450" indent="-171450">
              <a:buFont typeface="Arial" panose="020B0604020202020204" pitchFamily="34" charset="0"/>
              <a:buChar char="•"/>
            </a:pPr>
            <a:r>
              <a:rPr lang="en-GB" sz="1000" i="1" dirty="0">
                <a:effectLst/>
                <a:latin typeface="Arial" panose="020B0604020202020204" pitchFamily="34" charset="0"/>
                <a:ea typeface="Calibri" panose="020F0502020204030204" pitchFamily="34" charset="0"/>
                <a:cs typeface="Arial" panose="020B0604020202020204" pitchFamily="34" charset="0"/>
              </a:rPr>
              <a:t>Judges will consider feedback from stakeholders. </a:t>
            </a:r>
          </a:p>
          <a:p>
            <a:endParaRPr lang="en-GB" sz="1000" i="1" dirty="0">
              <a:effectLst/>
              <a:latin typeface="Arial" panose="020B0604020202020204" pitchFamily="34" charset="0"/>
              <a:ea typeface="Calibri" panose="020F0502020204030204" pitchFamily="34" charset="0"/>
              <a:cs typeface="Arial" panose="020B0604020202020204" pitchFamily="34" charset="0"/>
            </a:endParaRPr>
          </a:p>
          <a:p>
            <a:pPr>
              <a:spcAft>
                <a:spcPts val="1000"/>
              </a:spcAft>
            </a:pPr>
            <a:r>
              <a:rPr lang="en-GB"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p>
          <a:p>
            <a:pPr>
              <a:spcAft>
                <a:spcPts val="1000"/>
              </a:spcAft>
            </a:pPr>
            <a:r>
              <a:rPr lang="en-GB" sz="1000" b="1" i="1">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p>
          <a:p>
            <a:pPr>
              <a:lnSpc>
                <a:spcPct val="115000"/>
              </a:lnSpc>
              <a:spcAft>
                <a:spcPts val="1000"/>
              </a:spcAft>
            </a:pPr>
            <a:r>
              <a:rPr lang="en-AU" sz="100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TotalTime>
  <Words>1311</Words>
  <Application>Microsoft Office PowerPoint</Application>
  <PresentationFormat>Widescreen</PresentationFormat>
  <Paragraphs>319</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Light House</cp:lastModifiedBy>
  <cp:revision>18</cp:revision>
  <dcterms:created xsi:type="dcterms:W3CDTF">2023-03-16T08:53:29Z</dcterms:created>
  <dcterms:modified xsi:type="dcterms:W3CDTF">2023-05-22T08:25:06Z</dcterms:modified>
</cp:coreProperties>
</file>