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5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7" d="100"/>
          <a:sy n="107" d="100"/>
        </p:scale>
        <p:origin x="7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20/2/2025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20/2/2025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biancam@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458288" y="5086342"/>
            <a:ext cx="6624736" cy="338554"/>
          </a:xfrm>
          <a:prstGeom prst="rect">
            <a:avLst/>
          </a:prstGeom>
          <a:noFill/>
        </p:spPr>
        <p:txBody>
          <a:bodyPr wrap="square" rtlCol="0">
            <a:spAutoFit/>
          </a:bodyPr>
          <a:lstStyle/>
          <a:p>
            <a:r>
              <a:rPr lang="en-US" sz="1600" dirty="0">
                <a:solidFill>
                  <a:schemeClr val="bg1"/>
                </a:solidFill>
                <a:latin typeface="Helvetica CE" panose="020B0604020102020204" pitchFamily="34" charset="0"/>
                <a:ea typeface="DIN 2014 Bold" pitchFamily="34" charset="0"/>
              </a:rPr>
              <a:t>ENTRY FORM </a:t>
            </a:r>
            <a:r>
              <a:rPr lang="en-US" sz="1600" b="1" dirty="0">
                <a:solidFill>
                  <a:schemeClr val="bg1"/>
                </a:solidFill>
                <a:latin typeface="Helvetica CE" panose="020B0604020102020204" pitchFamily="34" charset="0"/>
                <a:ea typeface="DIN 2014 Bold" pitchFamily="34" charset="0"/>
              </a:rPr>
              <a:t>| TALENT CATEGORIES</a:t>
            </a: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Arial" panose="020B0604020202020204" pitchFamily="34" charset="0"/>
              </a:rPr>
              <a:t> </a:t>
            </a:r>
            <a:endParaRPr lang="en-SG"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630211204"/>
              </p:ext>
            </p:extLst>
          </p:nvPr>
        </p:nvGraphicFramePr>
        <p:xfrm>
          <a:off x="806019" y="3093480"/>
          <a:ext cx="10684018" cy="2209292"/>
        </p:xfrm>
        <a:graphic>
          <a:graphicData uri="http://schemas.openxmlformats.org/drawingml/2006/table">
            <a:tbl>
              <a:tblPr firstRow="1" bandRow="1">
                <a:tableStyleId>{5C22544A-7EE6-4342-B048-85BDC9FD1C3A}</a:tableStyleId>
              </a:tblPr>
              <a:tblGrid>
                <a:gridCol w="5342009">
                  <a:extLst>
                    <a:ext uri="{9D8B030D-6E8A-4147-A177-3AD203B41FA5}">
                      <a16:colId xmlns:a16="http://schemas.microsoft.com/office/drawing/2014/main" val="2365144665"/>
                    </a:ext>
                  </a:extLst>
                </a:gridCol>
                <a:gridCol w="5342009">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323439"/>
          </a:xfrm>
          <a:prstGeom prst="rect">
            <a:avLst/>
          </a:prstGeom>
          <a:noFill/>
        </p:spPr>
        <p:txBody>
          <a:bodyPr wrap="square">
            <a:spAutoFit/>
          </a:bodyPr>
          <a:lstStyle/>
          <a:p>
            <a:pPr algn="ctr"/>
            <a:r>
              <a:rPr lang="en-US" sz="3200" b="1" dirty="0">
                <a:solidFill>
                  <a:srgbClr val="E25B26"/>
                </a:solidFill>
                <a:latin typeface="Arial" panose="020B0604020202020204" pitchFamily="34" charset="0"/>
                <a:cs typeface="Arial" panose="020B0604020202020204" pitchFamily="34" charset="0"/>
              </a:rPr>
              <a:t>AWARD ENTRY FORM</a:t>
            </a:r>
          </a:p>
          <a:p>
            <a:pPr algn="ctr"/>
            <a:r>
              <a:rPr lang="en-US" sz="12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br>
              <a:rPr lang="en-US" sz="1200" dirty="0">
                <a:latin typeface="Arial" panose="020B0604020202020204" pitchFamily="34" charset="0"/>
                <a:cs typeface="Arial" panose="020B0604020202020204" pitchFamily="34" charset="0"/>
              </a:rPr>
            </a:br>
            <a:br>
              <a:rPr lang="en-US" sz="1200" dirty="0">
                <a:latin typeface="Arial" panose="020B0604020202020204" pitchFamily="34" charset="0"/>
                <a:cs typeface="Arial" panose="020B0604020202020204" pitchFamily="34" charset="0"/>
              </a:rPr>
            </a:br>
            <a:r>
              <a:rPr lang="en-US" sz="1200" i="1" dirty="0">
                <a:latin typeface="Arial" panose="020B0604020202020204" pitchFamily="34" charset="0"/>
                <a:cs typeface="Arial" panose="020B0604020202020204" pitchFamily="34" charset="0"/>
              </a:rPr>
              <a:t>This entry form is for Talent Categories (Cat 38-41) only</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1152203" cy="3108543"/>
          </a:xfrm>
          <a:prstGeom prst="rect">
            <a:avLst/>
          </a:prstGeom>
          <a:noFill/>
        </p:spPr>
        <p:txBody>
          <a:bodyPr wrap="square">
            <a:spAutoFit/>
          </a:bodyPr>
          <a:lstStyle/>
          <a:p>
            <a:r>
              <a:rPr lang="en-US" sz="1400" b="1" u="sng" dirty="0">
                <a:solidFill>
                  <a:srgbClr val="E25B26"/>
                </a:solidFill>
                <a:latin typeface="Arial" panose="020B0604020202020204" pitchFamily="34" charset="0"/>
                <a:cs typeface="Arial" panose="020B0604020202020204" pitchFamily="34" charset="0"/>
              </a:rPr>
              <a:t>GUIDELINES</a:t>
            </a:r>
            <a:endParaRPr lang="en-US" sz="1400" u="sng" dirty="0">
              <a:solidFill>
                <a:srgbClr val="E25B26"/>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Philippines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rgbClr val="E25B26"/>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8" y="4531730"/>
            <a:ext cx="7887104" cy="2677656"/>
          </a:xfrm>
          <a:prstGeom prst="rect">
            <a:avLst/>
          </a:prstGeom>
          <a:noFill/>
        </p:spPr>
        <p:txBody>
          <a:bodyPr wrap="square" numCol="2">
            <a:spAutoFit/>
          </a:bodyPr>
          <a:lstStyle/>
          <a:p>
            <a:r>
              <a:rPr lang="en-US" sz="1400" b="1" u="sng" dirty="0">
                <a:solidFill>
                  <a:srgbClr val="E25B26"/>
                </a:solidFill>
                <a:latin typeface="Arial" panose="020B0604020202020204" pitchFamily="34" charset="0"/>
                <a:cs typeface="Arial" panose="020B0604020202020204" pitchFamily="34" charset="0"/>
              </a:rPr>
              <a:t>CONTACT US</a:t>
            </a:r>
          </a:p>
          <a:p>
            <a:r>
              <a:rPr lang="en-SG" sz="1400" b="1" dirty="0" err="1">
                <a:latin typeface="Arial" panose="020B0604020202020204" pitchFamily="34" charset="0"/>
                <a:cs typeface="Arial" panose="020B0604020202020204" pitchFamily="34" charset="0"/>
              </a:rPr>
              <a:t>Leshka</a:t>
            </a:r>
            <a:r>
              <a:rPr lang="en-SG" sz="1400" b="1" dirty="0">
                <a:latin typeface="Arial" panose="020B0604020202020204" pitchFamily="34" charset="0"/>
                <a:cs typeface="Arial" panose="020B0604020202020204" pitchFamily="34" charset="0"/>
              </a:rPr>
              <a:t> De Leon</a:t>
            </a: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816)</a:t>
            </a:r>
          </a:p>
          <a:p>
            <a:r>
              <a:rPr lang="en-SG" sz="1400" dirty="0">
                <a:latin typeface="Arial" panose="020B0604020202020204" pitchFamily="34" charset="0"/>
                <a:cs typeface="Arial" panose="020B0604020202020204" pitchFamily="34" charset="0"/>
              </a:rPr>
              <a:t>Mobile: +</a:t>
            </a:r>
            <a:r>
              <a:rPr lang="en-GB" sz="1400" b="0" i="0" dirty="0">
                <a:effectLst/>
                <a:latin typeface="Arial" panose="020B0604020202020204" pitchFamily="34" charset="0"/>
                <a:cs typeface="Arial" panose="020B0604020202020204" pitchFamily="34" charset="0"/>
              </a:rPr>
              <a:t>63 962 668 6030</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leshkadl@humanresourcesonline.net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Bianca </a:t>
            </a:r>
            <a:r>
              <a:rPr lang="en-SG" sz="1400" b="1" dirty="0" err="1">
                <a:latin typeface="Arial" panose="020B0604020202020204" pitchFamily="34" charset="0"/>
                <a:cs typeface="Arial" panose="020B0604020202020204" pitchFamily="34" charset="0"/>
              </a:rPr>
              <a:t>Mariz</a:t>
            </a:r>
            <a:endParaRPr lang="en-SG" sz="1400" b="1" dirty="0">
              <a:latin typeface="Arial" panose="020B0604020202020204" pitchFamily="34" charset="0"/>
              <a:cs typeface="Arial" panose="020B0604020202020204" pitchFamily="34" charset="0"/>
            </a:endParaRP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821)</a:t>
            </a:r>
          </a:p>
          <a:p>
            <a:r>
              <a:rPr lang="en-SG" sz="1400" dirty="0">
                <a:latin typeface="Arial" panose="020B0604020202020204" pitchFamily="34" charset="0"/>
                <a:cs typeface="Arial" panose="020B0604020202020204" pitchFamily="34" charset="0"/>
              </a:rPr>
              <a:t>Mobile: +63 917 162 0568</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biancam@humanresourcesonline.net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a:t>
            </a:r>
            <a:r>
              <a:rPr lang="en-US" sz="1000" dirty="0">
                <a:effectLst/>
                <a:latin typeface="Arial" panose="020B0604020202020204" pitchFamily="34" charset="0"/>
                <a:ea typeface="Calibri" panose="020F0502020204030204" pitchFamily="34" charset="0"/>
                <a:cs typeface="Times New Roman" panose="02020603050405020304" pitchFamily="18" charset="0"/>
              </a:rPr>
              <a:t>His/her vision for HR in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F32BCC66-8CCF-7B7D-2491-E491AB0E7B4D}"/>
              </a:ext>
            </a:extLst>
          </p:cNvPr>
          <p:cNvSpPr txBox="1"/>
          <p:nvPr/>
        </p:nvSpPr>
        <p:spPr>
          <a:xfrm>
            <a:off x="2985117" y="885093"/>
            <a:ext cx="6094520" cy="327782"/>
          </a:xfrm>
          <a:prstGeom prst="rect">
            <a:avLst/>
          </a:prstGeom>
          <a:noFill/>
        </p:spPr>
        <p:txBody>
          <a:bodyPr wrap="square">
            <a:spAutoFit/>
          </a:bodyPr>
          <a:lstStyle/>
          <a:p>
            <a:r>
              <a:rPr lang="en-SG" sz="1530" dirty="0">
                <a:solidFill>
                  <a:schemeClr val="bg1"/>
                </a:solidFill>
                <a:latin typeface="DIN 2014" panose="020B0504020202020204"/>
              </a:rPr>
              <a:t>PHILIPPINES </a:t>
            </a: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75</TotalTime>
  <Words>1473</Words>
  <Application>Microsoft Office PowerPoint</Application>
  <PresentationFormat>Widescreen</PresentationFormat>
  <Paragraphs>369</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Calibri</vt:lpstr>
      <vt:lpstr>Calibri Light</vt:lpstr>
      <vt:lpstr>DIN 2014</vt:lpstr>
      <vt:lpstr>Helvetica CE</vt:lpstr>
      <vt:lpstr>Helvetica CE 55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Sandi Lapida</cp:lastModifiedBy>
  <cp:revision>25</cp:revision>
  <dcterms:created xsi:type="dcterms:W3CDTF">2023-03-16T08:53:29Z</dcterms:created>
  <dcterms:modified xsi:type="dcterms:W3CDTF">2025-02-20T01:29:08Z</dcterms:modified>
</cp:coreProperties>
</file>