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69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hr-excellence-awards-sg/" TargetMode="External"/><Relationship Id="rId1" Type="http://schemas.openxmlformats.org/officeDocument/2006/relationships/slideLayout" Target="../slideLayouts/slideLayout2.xml"/><Relationship Id="rId4" Type="http://schemas.openxmlformats.org/officeDocument/2006/relationships/hyperlink" Target="mailto:cariz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3931816" y="5372669"/>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SINGAPORE / ENTRY FORM (TALENT)</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HR policy changes?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6D1972D1-72A6-C284-6BB3-85D1BDE07302}"/>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38732F0D-F69A-32A5-339E-3781637FE7C4}"/>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408384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937235862"/>
              </p:ext>
            </p:extLst>
          </p:nvPr>
        </p:nvGraphicFramePr>
        <p:xfrm>
          <a:off x="2032000" y="3610001"/>
          <a:ext cx="8128000" cy="200501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SG"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Singapore</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This is only for individual winners 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
        <p:nvSpPr>
          <p:cNvPr id="2" name="TextBox 1">
            <a:extLst>
              <a:ext uri="{FF2B5EF4-FFF2-40B4-BE49-F238E27FC236}">
                <a16:creationId xmlns:a16="http://schemas.microsoft.com/office/drawing/2014/main" id="{67F5C509-77A3-17A6-285C-A22EA7BA06FD}"/>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Singapore 2023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400" dirty="0">
                <a:latin typeface="Arial" panose="020B0604020202020204" pitchFamily="34" charset="0"/>
                <a:ea typeface="Helvetica Neue" panose="02000503000000020004" pitchFamily="2" charset="0"/>
                <a:cs typeface="Arial" panose="020B0604020202020204" pitchFamily="34" charset="0"/>
              </a:rPr>
              <a:t>  </a:t>
            </a:r>
            <a:r>
              <a:rPr lang="en-GB" sz="140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4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619587" y="4828335"/>
            <a:ext cx="8551045" cy="2677656"/>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r>
              <a:rPr lang="en-US" sz="1400" b="1" dirty="0">
                <a:latin typeface="Arial" panose="020B0604020202020204" pitchFamily="34" charset="0"/>
                <a:ea typeface="Helvetica Neue" panose="02000503000000020004" pitchFamily="2" charset="0"/>
                <a:cs typeface="Arial" panose="020B0604020202020204" pitchFamily="34" charset="0"/>
              </a:rPr>
              <a:t>Reggie Ola</a:t>
            </a:r>
          </a:p>
          <a:p>
            <a:r>
              <a:rPr lang="en-US" sz="14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813</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+63 9955458533</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3"/>
              </a:rPr>
              <a:t>reggieo@humanresourcesonline.net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b="1" dirty="0" err="1">
                <a:latin typeface="Arial" panose="020B0604020202020204" pitchFamily="34" charset="0"/>
                <a:ea typeface="Helvetica Neue" panose="02000503000000020004" pitchFamily="2" charset="0"/>
                <a:cs typeface="Arial" panose="020B0604020202020204" pitchFamily="34" charset="0"/>
              </a:rPr>
              <a:t>Cariza</a:t>
            </a:r>
            <a:r>
              <a:rPr lang="en-US" sz="1400" b="1" dirty="0">
                <a:latin typeface="Arial" panose="020B0604020202020204" pitchFamily="34" charset="0"/>
                <a:ea typeface="Helvetica Neue" panose="02000503000000020004" pitchFamily="2" charset="0"/>
                <a:cs typeface="Arial" panose="020B0604020202020204" pitchFamily="34" charset="0"/>
              </a:rPr>
              <a:t> </a:t>
            </a:r>
            <a:r>
              <a:rPr lang="en-US" sz="1400" b="1" dirty="0" err="1">
                <a:latin typeface="Arial" panose="020B0604020202020204" pitchFamily="34" charset="0"/>
                <a:ea typeface="Helvetica Neue" panose="02000503000000020004" pitchFamily="2" charset="0"/>
                <a:cs typeface="Arial" panose="020B0604020202020204" pitchFamily="34" charset="0"/>
              </a:rPr>
              <a:t>Ratin</a:t>
            </a:r>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i="1"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815</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+63 9773992585</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4"/>
              </a:rPr>
              <a:t>carizar@humanresourcesonline.net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
        <p:nvSpPr>
          <p:cNvPr id="3" name="TextBox 2">
            <a:extLst>
              <a:ext uri="{FF2B5EF4-FFF2-40B4-BE49-F238E27FC236}">
                <a16:creationId xmlns:a16="http://schemas.microsoft.com/office/drawing/2014/main" id="{72C74F0B-4D5C-B9D6-2FDF-04AD7BDF3B51}"/>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provide an overview of what the nominee for the respective </a:t>
            </a:r>
            <a:r>
              <a:rPr lang="en-AU" sz="1000" dirty="0">
                <a:latin typeface="Arial" panose="020B0604020202020204" pitchFamily="34" charset="0"/>
                <a:ea typeface="Calibri" panose="020F0502020204030204" pitchFamily="34" charset="0"/>
                <a:cs typeface="Times New Roman" panose="02020603050405020304" pitchFamily="18" charset="0"/>
              </a:rPr>
              <a:t>individual </a:t>
            </a:r>
            <a:r>
              <a:rPr lang="en-AU" sz="1000" dirty="0">
                <a:effectLst/>
                <a:latin typeface="Arial" panose="020B0604020202020204" pitchFamily="34" charset="0"/>
                <a:ea typeface="Calibri" panose="020F0502020204030204" pitchFamily="34" charset="0"/>
                <a:cs typeface="Times New Roman" panose="02020603050405020304" pitchFamily="18" charset="0"/>
              </a:rPr>
              <a:t>category set out to do over the past 12 months.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is the background of your nominee? What areas of HR is your nominee responsible for?</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did your nominee set out to achieve 12 months ago?</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Detail attributes this individual possesses that benefit the business. What is his/her vision for HR in the organisation?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List your nominee’s innovative approach to people management, taking into account challenges to your industry sector and the business model in which you operate.</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would colleagues describe this individual? What are some good personal attributes?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changes implemented and/or challenged by the nominee?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changes incorporated?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0D4D01B-67CB-5257-AD79-2DF4FFED80B6}"/>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48F42F83-72C0-8137-5122-C7C127B8FF10}"/>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r>
              <a:rPr lang="en-US" sz="1000" b="1" u="sng" dirty="0">
                <a:latin typeface="Arial" panose="020B0604020202020204" pitchFamily="34" charset="0"/>
                <a:ea typeface="Helvetica Neue" panose="02000503000000020004" pitchFamily="2" charset="0"/>
                <a:cs typeface="Arial" panose="020B0604020202020204" pitchFamily="34" charset="0"/>
              </a:rPr>
              <a:t>(Max. 500 words)</a:t>
            </a:r>
            <a:endParaRPr lang="en-AU" sz="1000" b="1" u="sng"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initiatives/programmes led by this individual from his/her managerial leadership?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has this individual gone above and beyond for his/her team?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228600"/>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4014C034-8200-829B-FEBA-EB7A0D220483}"/>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618A178C-E184-4605-5819-DBDB8C703764}"/>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organisation’s commercial/business goals?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organisation? Please use metrics, anecdotes and case studies.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77F67B52-1802-E89D-E41A-D80FD4BD3E2F}"/>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51022704-8B00-805A-3C8E-835644A141A7}"/>
              </a:ext>
            </a:extLst>
          </p:cNvPr>
          <p:cNvSpPr txBox="1"/>
          <p:nvPr/>
        </p:nvSpPr>
        <p:spPr>
          <a:xfrm>
            <a:off x="3002435" y="925130"/>
            <a:ext cx="1810800" cy="269304"/>
          </a:xfrm>
          <a:prstGeom prst="rect">
            <a:avLst/>
          </a:prstGeom>
          <a:noFill/>
        </p:spPr>
        <p:txBody>
          <a:bodyPr wrap="square" rtlCol="0">
            <a:spAutoFit/>
          </a:bodyPr>
          <a:lstStyle/>
          <a:p>
            <a:r>
              <a:rPr lang="en-US" sz="1150" dirty="0">
                <a:solidFill>
                  <a:schemeClr val="bg1"/>
                </a:solidFill>
                <a:latin typeface="DIN 2014" panose="020B0504020202020204" pitchFamily="34" charset="0"/>
                <a:ea typeface="DIN 2014" panose="020B0504020202020204" pitchFamily="34" charset="0"/>
              </a:rPr>
              <a:t>SINGAPORE</a:t>
            </a:r>
            <a:endParaRPr lang="en-SG" sz="1150" dirty="0">
              <a:solidFill>
                <a:schemeClr val="bg1"/>
              </a:solidFill>
              <a:latin typeface="DIN 2014" panose="020B0504020202020204" pitchFamily="34" charset="0"/>
              <a:ea typeface="DIN 2014" panose="020B0504020202020204" pitchFamily="34"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1405</Words>
  <Application>Microsoft Office PowerPoint</Application>
  <PresentationFormat>Widescreen</PresentationFormat>
  <Paragraphs>339</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DIN 2014</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Light House</cp:lastModifiedBy>
  <cp:revision>20</cp:revision>
  <dcterms:created xsi:type="dcterms:W3CDTF">2023-03-16T08:53:29Z</dcterms:created>
  <dcterms:modified xsi:type="dcterms:W3CDTF">2023-05-22T06:59:12Z</dcterms:modified>
</cp:coreProperties>
</file>