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sg/"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3931816" y="537266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SINGAPORE / 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a:t>
            </a:r>
            <a:br>
              <a:rPr lang="en-US" sz="1000" b="1" u="sng" dirty="0">
                <a:effectLst/>
                <a:latin typeface="Arial" panose="020B0604020202020204" pitchFamily="34" charset="0"/>
                <a:ea typeface="Calibri" panose="020F0502020204030204" pitchFamily="34" charset="0"/>
                <a:cs typeface="Times New Roman" panose="02020603050405020304" pitchFamily="18" charset="0"/>
              </a:rPr>
            </a:b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i="1"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F692091D-8744-7499-FCF6-025DE9FE2D20}"/>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6ACB04C-5B97-F4C2-197D-97FE6E4797D6}"/>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387622718"/>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
        <p:nvSpPr>
          <p:cNvPr id="2" name="TextBox 1">
            <a:extLst>
              <a:ext uri="{FF2B5EF4-FFF2-40B4-BE49-F238E27FC236}">
                <a16:creationId xmlns:a16="http://schemas.microsoft.com/office/drawing/2014/main" id="{AA90334B-D5AD-9090-50CC-BD80DDA2E3B4}"/>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Singapore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828335"/>
            <a:ext cx="8551045" cy="2677656"/>
          </a:xfrm>
          <a:prstGeom prst="rect">
            <a:avLst/>
          </a:prstGeom>
          <a:noFill/>
        </p:spPr>
        <p:txBody>
          <a:bodyPr wrap="square" numCol="2">
            <a:spAutoFit/>
          </a:bodyPr>
          <a:lstStyle/>
          <a:p>
            <a:r>
              <a:rPr lang="en-US" sz="1400"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Reggie Ola</a:t>
            </a:r>
          </a:p>
          <a:p>
            <a:r>
              <a:rPr lang="en-US"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813</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+63 9955458533</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reggieo@humanresourcesonline.net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r>
              <a:rPr lang="en-US" sz="1400" b="1" dirty="0" err="1">
                <a:latin typeface="Arial" panose="020B0604020202020204" pitchFamily="34" charset="0"/>
                <a:ea typeface="Helvetica Neue" panose="02000503000000020004" pitchFamily="2" charset="0"/>
                <a:cs typeface="Arial" panose="020B0604020202020204" pitchFamily="34" charset="0"/>
              </a:rPr>
              <a:t>Cariza</a:t>
            </a:r>
            <a:r>
              <a:rPr lang="en-US" sz="1400" b="1" dirty="0">
                <a:latin typeface="Arial" panose="020B0604020202020204" pitchFamily="34" charset="0"/>
                <a:ea typeface="Helvetica Neue" panose="02000503000000020004" pitchFamily="2" charset="0"/>
                <a:cs typeface="Arial" panose="020B0604020202020204" pitchFamily="34" charset="0"/>
              </a:rPr>
              <a:t> </a:t>
            </a:r>
            <a:r>
              <a:rPr lang="en-US" sz="1400" b="1" dirty="0" err="1">
                <a:latin typeface="Arial" panose="020B0604020202020204" pitchFamily="34" charset="0"/>
                <a:ea typeface="Helvetica Neue" panose="02000503000000020004" pitchFamily="2" charset="0"/>
                <a:cs typeface="Arial" panose="020B0604020202020204" pitchFamily="34" charset="0"/>
              </a:rPr>
              <a:t>Ratin</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815</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+63 9773992585</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4"/>
              </a:rPr>
              <a:t>carizar@humanresourcesonline.net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
        <p:nvSpPr>
          <p:cNvPr id="2" name="TextBox 1">
            <a:extLst>
              <a:ext uri="{FF2B5EF4-FFF2-40B4-BE49-F238E27FC236}">
                <a16:creationId xmlns:a16="http://schemas.microsoft.com/office/drawing/2014/main" id="{117FF7D0-85A6-C467-168E-AB6543568B03}"/>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000" b="1" u="sng"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US" sz="1000" dirty="0">
                <a:latin typeface="Arial" panose="020B0604020202020204" pitchFamily="34" charset="0"/>
                <a:ea typeface="Calibri" panose="020F0502020204030204" pitchFamily="34" charset="0"/>
                <a:cs typeface="Arial" panose="020B0604020202020204" pitchFamily="34"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156515A-7F11-FD6D-A58A-78E5A07E63A9}"/>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C3F07F7-B7E6-282E-0A60-B4AF72B67544}"/>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br>
              <a:rPr lang="en-US" sz="1000" b="1" u="sng" dirty="0">
                <a:effectLst/>
                <a:latin typeface="Arial" panose="020B0604020202020204" pitchFamily="34" charset="0"/>
                <a:ea typeface="Calibri" panose="020F0502020204030204" pitchFamily="34" charset="0"/>
                <a:cs typeface="Arial" panose="020B0604020202020204" pitchFamily="34" charset="0"/>
              </a:rPr>
            </a:b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F1662F16-3BEF-A2B3-832E-1F18C42A4229}"/>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CE48B6B3-DB15-4D5B-5F61-919E814ADE1F}"/>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br>
              <a:rPr lang="en-US" sz="1000" b="1" u="sng" dirty="0">
                <a:effectLst/>
                <a:latin typeface="Arial" panose="020B0604020202020204" pitchFamily="34" charset="0"/>
                <a:ea typeface="Calibri" panose="020F0502020204030204" pitchFamily="34" charset="0"/>
                <a:cs typeface="Times New Roman" panose="02020603050405020304" pitchFamily="18" charset="0"/>
              </a:rPr>
            </a:b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i="1"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ECE0548B-EE17-32D9-8BBC-B5BAE3E07872}"/>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C8B9D596-1F8D-AE66-92D0-53AAEE4562DA}"/>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1330</Words>
  <Application>Microsoft Office PowerPoint</Application>
  <PresentationFormat>Widescreen</PresentationFormat>
  <Paragraphs>329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DIN 2014</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19</cp:revision>
  <dcterms:created xsi:type="dcterms:W3CDTF">2023-03-16T08:53:29Z</dcterms:created>
  <dcterms:modified xsi:type="dcterms:W3CDTF">2023-05-22T08:19:26Z</dcterms:modified>
</cp:coreProperties>
</file>