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5" r:id="rId5"/>
    <p:sldId id="264" r:id="rId6"/>
    <p:sldId id="263" r:id="rId7"/>
    <p:sldId id="261" r:id="rId8"/>
    <p:sldId id="262" r:id="rId9"/>
    <p:sldId id="259" r:id="rId10"/>
    <p:sldId id="260" r:id="rId11"/>
    <p:sldId id="267" r:id="rId12"/>
    <p:sldId id="25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p:scale>
          <a:sx n="87" d="100"/>
          <a:sy n="87" d="100"/>
        </p:scale>
        <p:origin x="1512" y="6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012EC-9082-2F14-2ECF-2C72A561E7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5E67FC47-A23C-C9E7-C2EA-727BDEDB87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4B910073-ADEA-6113-2B8B-B4E84498E7C1}"/>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5" name="Footer Placeholder 4">
            <a:extLst>
              <a:ext uri="{FF2B5EF4-FFF2-40B4-BE49-F238E27FC236}">
                <a16:creationId xmlns:a16="http://schemas.microsoft.com/office/drawing/2014/main" id="{2CA6342E-7BCA-A104-182D-078D51C3D17F}"/>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435C15A5-1ACB-072C-A703-8FBFDA65F645}"/>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470841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BF124-FA32-FF6E-780C-3BFEC3ED2BB3}"/>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176B22D6-4A51-E518-9CA4-4947F4E0A5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FF2453F6-3129-1E9B-4A78-267AA2E859B0}"/>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5" name="Footer Placeholder 4">
            <a:extLst>
              <a:ext uri="{FF2B5EF4-FFF2-40B4-BE49-F238E27FC236}">
                <a16:creationId xmlns:a16="http://schemas.microsoft.com/office/drawing/2014/main" id="{91729064-0D61-99AE-8E2D-8FEED9750B6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4357FBA2-8907-B6F5-F905-AFB394083EF1}"/>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83933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2BCD52-C92D-6633-F9FF-DACE9E5EF5C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EFA761C2-3940-EAAD-3AB1-018FD607D21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D2F3A14E-7112-9779-648C-79843FFEF34E}"/>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5" name="Footer Placeholder 4">
            <a:extLst>
              <a:ext uri="{FF2B5EF4-FFF2-40B4-BE49-F238E27FC236}">
                <a16:creationId xmlns:a16="http://schemas.microsoft.com/office/drawing/2014/main" id="{06F35643-498B-C76F-080A-8C743725F0A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A744F6B1-3B20-5687-EB57-84C2089E7DF1}"/>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970384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4CD20-71CF-3BA4-5819-D9D7B74BBD9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01F7093A-94A7-0AA3-F332-F7060AB097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B88E2F5-9999-A8C6-C8B3-21D257D3A310}"/>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5" name="Footer Placeholder 4">
            <a:extLst>
              <a:ext uri="{FF2B5EF4-FFF2-40B4-BE49-F238E27FC236}">
                <a16:creationId xmlns:a16="http://schemas.microsoft.com/office/drawing/2014/main" id="{6F19E9A1-6E35-2E20-AF21-B26893233FFB}"/>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92BEB4B-B72E-042B-2C85-3583B2E44139}"/>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2774232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9B97A-D6EC-C2A6-F4A8-D3A3A55D9D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B8BE281C-78F1-638F-9F84-DAEC1DB05E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28056FC-DB22-D296-6921-D19605DD2D0C}"/>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5" name="Footer Placeholder 4">
            <a:extLst>
              <a:ext uri="{FF2B5EF4-FFF2-40B4-BE49-F238E27FC236}">
                <a16:creationId xmlns:a16="http://schemas.microsoft.com/office/drawing/2014/main" id="{37165A40-584B-6F5D-3C1C-DDA6DBA54509}"/>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17E004D-0081-5C6A-6605-61A0A06548A8}"/>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4036576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7FE40-1C1D-B61C-3804-393A41E640DE}"/>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2E754A3A-ED72-FE67-3ACF-42C68283EF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3AD37CB-3E44-8288-3D33-0A2C27CA17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2134EE1F-7B4E-BC6D-1B46-52090916B081}"/>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6" name="Footer Placeholder 5">
            <a:extLst>
              <a:ext uri="{FF2B5EF4-FFF2-40B4-BE49-F238E27FC236}">
                <a16:creationId xmlns:a16="http://schemas.microsoft.com/office/drawing/2014/main" id="{865D56ED-A286-940C-E13F-A42628DE239C}"/>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D110B7E4-550C-3570-50FF-580ED18EF456}"/>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3533466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B5383-062F-20EC-EC53-D2EC06E7CA6F}"/>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345D7124-DF89-6C05-AFB8-10707D493F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9E9AFE5-6414-701C-C729-D2425B44E0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9E4181B7-B0B9-F621-6B3C-D6C08A598C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836D7BB-0100-55B1-0B7A-C4F45231DB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2DBD912A-0DF1-41C7-A51C-102711F3DDDB}"/>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8" name="Footer Placeholder 7">
            <a:extLst>
              <a:ext uri="{FF2B5EF4-FFF2-40B4-BE49-F238E27FC236}">
                <a16:creationId xmlns:a16="http://schemas.microsoft.com/office/drawing/2014/main" id="{D22210FC-E134-3A7C-1CA8-6BD05E0FAF69}"/>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36345EDC-B498-AE95-3303-E708331DB9CA}"/>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2976773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D0129-1783-AF25-51BB-A03DA2579BC2}"/>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4D4C98B6-1DE5-5A1F-C5C5-C77B88714589}"/>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4" name="Footer Placeholder 3">
            <a:extLst>
              <a:ext uri="{FF2B5EF4-FFF2-40B4-BE49-F238E27FC236}">
                <a16:creationId xmlns:a16="http://schemas.microsoft.com/office/drawing/2014/main" id="{433618D3-30A2-1426-62CB-33205ACF407C}"/>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0A92948C-64FC-4F31-B094-3EC5128B99A4}"/>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336371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A717C1-454C-36AE-3099-7056177F97DD}"/>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3" name="Footer Placeholder 2">
            <a:extLst>
              <a:ext uri="{FF2B5EF4-FFF2-40B4-BE49-F238E27FC236}">
                <a16:creationId xmlns:a16="http://schemas.microsoft.com/office/drawing/2014/main" id="{F37B4625-6B8C-8A03-6C49-09BDCEF7A7C0}"/>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CDB8A9B2-82CD-4615-DED7-2EFEDFFDB2F3}"/>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190718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DC961-6492-362F-C249-2D9213748D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7D28788F-F702-5D1D-849A-BD950876E0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7DEC5207-62EB-2BB7-1C89-A8EBD91EA1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4E30DC-F3A6-3B1F-C398-7F4448270191}"/>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6" name="Footer Placeholder 5">
            <a:extLst>
              <a:ext uri="{FF2B5EF4-FFF2-40B4-BE49-F238E27FC236}">
                <a16:creationId xmlns:a16="http://schemas.microsoft.com/office/drawing/2014/main" id="{56778624-58EF-06B3-BD7C-3E4DD5A3A80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9B8B2CC-701D-3A35-FEBF-5357E7A3E826}"/>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1545194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E3050-BC85-FD03-FE55-6154821119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E7C96D79-BF1F-6D45-CC97-A4E6D5350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A6E347C6-B759-77D1-8386-51FA45B49B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C56665-1AAB-42D0-1319-C696DC361A63}"/>
              </a:ext>
            </a:extLst>
          </p:cNvPr>
          <p:cNvSpPr>
            <a:spLocks noGrp="1"/>
          </p:cNvSpPr>
          <p:nvPr>
            <p:ph type="dt" sz="half" idx="10"/>
          </p:nvPr>
        </p:nvSpPr>
        <p:spPr/>
        <p:txBody>
          <a:bodyPr/>
          <a:lstStyle/>
          <a:p>
            <a:fld id="{E43A9CF7-C672-4966-B9BC-8DCD0AFC6E0B}" type="datetimeFigureOut">
              <a:rPr lang="en-SG" smtClean="0"/>
              <a:t>10/2/2025</a:t>
            </a:fld>
            <a:endParaRPr lang="en-SG"/>
          </a:p>
        </p:txBody>
      </p:sp>
      <p:sp>
        <p:nvSpPr>
          <p:cNvPr id="6" name="Footer Placeholder 5">
            <a:extLst>
              <a:ext uri="{FF2B5EF4-FFF2-40B4-BE49-F238E27FC236}">
                <a16:creationId xmlns:a16="http://schemas.microsoft.com/office/drawing/2014/main" id="{E35795F2-573B-F9B2-3C1C-22E2C6114F7A}"/>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5CA756FC-A277-5F3D-48FB-A8774A4F3F5D}"/>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1133728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E85CFD-2B3B-80DE-6882-B70ADC322C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F719B07-50F0-E7B4-ECD4-E1998C3630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B8D76DE-81F7-0A12-70E5-8B6ED5B7A4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3A9CF7-C672-4966-B9BC-8DCD0AFC6E0B}" type="datetimeFigureOut">
              <a:rPr lang="en-SG" smtClean="0"/>
              <a:t>10/2/2025</a:t>
            </a:fld>
            <a:endParaRPr lang="en-SG"/>
          </a:p>
        </p:txBody>
      </p:sp>
      <p:sp>
        <p:nvSpPr>
          <p:cNvPr id="5" name="Footer Placeholder 4">
            <a:extLst>
              <a:ext uri="{FF2B5EF4-FFF2-40B4-BE49-F238E27FC236}">
                <a16:creationId xmlns:a16="http://schemas.microsoft.com/office/drawing/2014/main" id="{D36AE1B3-B14D-7B0F-218F-6CBB347C5A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EC676768-14F9-1A72-479A-A109A0E697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59E91A-A706-4780-828C-CAE1770725D1}" type="slidenum">
              <a:rPr lang="en-SG" smtClean="0"/>
              <a:t>‹#›</a:t>
            </a:fld>
            <a:endParaRPr lang="en-SG"/>
          </a:p>
        </p:txBody>
      </p:sp>
    </p:spTree>
    <p:extLst>
      <p:ext uri="{BB962C8B-B14F-4D97-AF65-F5344CB8AC3E}">
        <p14:creationId xmlns:p14="http://schemas.microsoft.com/office/powerpoint/2010/main" val="3612976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hr-excellence-awards-ph/" TargetMode="External"/><Relationship Id="rId1" Type="http://schemas.openxmlformats.org/officeDocument/2006/relationships/slideLayout" Target="../slideLayouts/slideLayout2.xml"/><Relationship Id="rId4" Type="http://schemas.openxmlformats.org/officeDocument/2006/relationships/hyperlink" Target="mailto:abigaela@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07E474-56CE-710B-1946-35B4E664C307}"/>
              </a:ext>
            </a:extLst>
          </p:cNvPr>
          <p:cNvSpPr txBox="1"/>
          <p:nvPr/>
        </p:nvSpPr>
        <p:spPr>
          <a:xfrm>
            <a:off x="230909" y="5091339"/>
            <a:ext cx="12192000" cy="338554"/>
          </a:xfrm>
          <a:prstGeom prst="rect">
            <a:avLst/>
          </a:prstGeom>
          <a:noFill/>
        </p:spPr>
        <p:txBody>
          <a:bodyPr wrap="square">
            <a:spAutoFit/>
          </a:bodyPr>
          <a:lstStyle/>
          <a:p>
            <a:pPr algn="ctr"/>
            <a:r>
              <a:rPr lang="en-US" sz="1600" dirty="0">
                <a:solidFill>
                  <a:schemeClr val="bg1"/>
                </a:solidFill>
                <a:latin typeface="Arial" panose="020B0604020202020204" pitchFamily="34" charset="0"/>
                <a:ea typeface="DIN 2014 Bold" pitchFamily="34" charset="0"/>
                <a:cs typeface="Arial" panose="020B0604020202020204" pitchFamily="34" charset="0"/>
              </a:rPr>
              <a:t>ENTRY FORM </a:t>
            </a:r>
            <a:r>
              <a:rPr lang="en-SG" sz="1600" dirty="0">
                <a:solidFill>
                  <a:schemeClr val="bg1"/>
                </a:solidFill>
                <a:latin typeface="Arial" panose="020B0604020202020204" pitchFamily="34" charset="0"/>
                <a:ea typeface="DIN 2014 Bold" pitchFamily="34" charset="0"/>
                <a:cs typeface="Arial" panose="020B0604020202020204" pitchFamily="34" charset="0"/>
              </a:rPr>
              <a:t>| </a:t>
            </a:r>
            <a:r>
              <a:rPr lang="en-US" sz="1600" b="1" dirty="0">
                <a:solidFill>
                  <a:schemeClr val="bg1"/>
                </a:solidFill>
                <a:latin typeface="Arial" panose="020B0604020202020204" pitchFamily="34" charset="0"/>
                <a:ea typeface="DIN 2014 Bold" pitchFamily="34" charset="0"/>
                <a:cs typeface="Arial" panose="020B0604020202020204" pitchFamily="34" charset="0"/>
              </a:rPr>
              <a:t>TALENT CATEGORIES</a:t>
            </a:r>
            <a:endParaRPr lang="en-GB"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0743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 approaches HR policy changes?</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50607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81657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6"/>
            <a:ext cx="11823576" cy="467404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Arial" panose="020B0604020202020204" pitchFamily="34" charset="0"/>
              </a:rPr>
              <a:t> </a:t>
            </a:r>
            <a:endParaRPr lang="en-SG"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6902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AD9B6BB-4E54-ACE2-E7CD-5343B15198A7}"/>
              </a:ext>
            </a:extLst>
          </p:cNvPr>
          <p:cNvSpPr txBox="1"/>
          <p:nvPr/>
        </p:nvSpPr>
        <p:spPr>
          <a:xfrm>
            <a:off x="806019" y="1527519"/>
            <a:ext cx="10579962" cy="1292662"/>
          </a:xfrm>
          <a:prstGeom prst="rect">
            <a:avLst/>
          </a:prstGeom>
          <a:noFill/>
        </p:spPr>
        <p:txBody>
          <a:bodyPr wrap="square">
            <a:spAutoFit/>
          </a:bodyPr>
          <a:lstStyle/>
          <a:p>
            <a:pPr algn="ctr"/>
            <a:r>
              <a:rPr lang="en-US" sz="3000" b="1" dirty="0">
                <a:solidFill>
                  <a:schemeClr val="accent2"/>
                </a:solidFill>
                <a:latin typeface="Arial" panose="020B0604020202020204" pitchFamily="34" charset="0"/>
                <a:cs typeface="Arial" panose="020B0604020202020204" pitchFamily="34" charset="0"/>
              </a:rPr>
              <a:t>AWARD ENTRY FORM</a:t>
            </a:r>
          </a:p>
          <a:p>
            <a:pPr algn="ctr"/>
            <a:r>
              <a:rPr lang="en-US" sz="1200"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organiser once the entry form has been submitted.</a:t>
            </a:r>
          </a:p>
          <a:p>
            <a:pPr algn="ctr"/>
            <a:endParaRPr lang="en-US" sz="1200" dirty="0">
              <a:latin typeface="Arial" panose="020B0604020202020204" pitchFamily="34" charset="0"/>
              <a:cs typeface="Arial" panose="020B0604020202020204" pitchFamily="34" charset="0"/>
            </a:endParaRPr>
          </a:p>
          <a:p>
            <a:pPr algn="ctr"/>
            <a:r>
              <a:rPr lang="en-US" sz="1200" i="1" dirty="0">
                <a:latin typeface="Arial" panose="020B0604020202020204" pitchFamily="34" charset="0"/>
                <a:cs typeface="Arial" panose="020B0604020202020204" pitchFamily="34" charset="0"/>
              </a:rPr>
              <a:t>This entry form is for Talent Categories (Cat 38-40) only</a:t>
            </a:r>
          </a:p>
        </p:txBody>
      </p:sp>
      <p:graphicFrame>
        <p:nvGraphicFramePr>
          <p:cNvPr id="5" name="Table 8">
            <a:extLst>
              <a:ext uri="{FF2B5EF4-FFF2-40B4-BE49-F238E27FC236}">
                <a16:creationId xmlns:a16="http://schemas.microsoft.com/office/drawing/2014/main" id="{370708E5-8550-A537-754B-661678085068}"/>
              </a:ext>
            </a:extLst>
          </p:cNvPr>
          <p:cNvGraphicFramePr>
            <a:graphicFrameLocks noGrp="1"/>
          </p:cNvGraphicFramePr>
          <p:nvPr>
            <p:extLst>
              <p:ext uri="{D42A27DB-BD31-4B8C-83A1-F6EECF244321}">
                <p14:modId xmlns:p14="http://schemas.microsoft.com/office/powerpoint/2010/main" val="2606881733"/>
              </p:ext>
            </p:extLst>
          </p:nvPr>
        </p:nvGraphicFramePr>
        <p:xfrm>
          <a:off x="806018" y="2976827"/>
          <a:ext cx="11071946" cy="2244344"/>
        </p:xfrm>
        <a:graphic>
          <a:graphicData uri="http://schemas.openxmlformats.org/drawingml/2006/table">
            <a:tbl>
              <a:tblPr firstRow="1" bandRow="1">
                <a:tableStyleId>{5C22544A-7EE6-4342-B048-85BDC9FD1C3A}</a:tableStyleId>
              </a:tblPr>
              <a:tblGrid>
                <a:gridCol w="5535973">
                  <a:extLst>
                    <a:ext uri="{9D8B030D-6E8A-4147-A177-3AD203B41FA5}">
                      <a16:colId xmlns:a16="http://schemas.microsoft.com/office/drawing/2014/main" val="2365144665"/>
                    </a:ext>
                  </a:extLst>
                </a:gridCol>
                <a:gridCol w="5535973">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8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6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600" b="1" i="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6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b="1"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8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8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8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8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8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Thailand</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Tree>
    <p:extLst>
      <p:ext uri="{BB962C8B-B14F-4D97-AF65-F5344CB8AC3E}">
        <p14:creationId xmlns:p14="http://schemas.microsoft.com/office/powerpoint/2010/main" val="1024153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608" y="1515190"/>
            <a:ext cx="11233865" cy="2893100"/>
          </a:xfrm>
          <a:prstGeom prst="rect">
            <a:avLst/>
          </a:prstGeom>
        </p:spPr>
        <p:txBody>
          <a:bodyPr wrap="square">
            <a:spAutoFit/>
          </a:bodyPr>
          <a:lstStyle/>
          <a:p>
            <a:r>
              <a:rPr lang="en-US" sz="1400" b="1" u="sng" dirty="0">
                <a:solidFill>
                  <a:schemeClr val="accent2"/>
                </a:solidFill>
                <a:latin typeface="Arial" panose="020B0604020202020204" pitchFamily="34" charset="0"/>
                <a:cs typeface="Arial" panose="020B0604020202020204" pitchFamily="34" charset="0"/>
              </a:rPr>
              <a:t>GUIDELINES</a:t>
            </a:r>
            <a:endParaRPr lang="en-US" sz="1400" dirty="0">
              <a:solidFill>
                <a:schemeClr val="accent2"/>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Thailand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a:t>
            </a:r>
            <a:r>
              <a:rPr lang="en-US" sz="1400" dirty="0">
                <a:solidFill>
                  <a:schemeClr val="bg1"/>
                </a:solidFill>
                <a:highlight>
                  <a:srgbClr val="FF0000"/>
                </a:highlight>
                <a:latin typeface="Arial" panose="020B0604020202020204" pitchFamily="34" charset="0"/>
                <a:cs typeface="Arial" panose="020B0604020202020204" pitchFamily="34" charset="0"/>
              </a:rPr>
              <a:t>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a:latin typeface="Arial" panose="020B0604020202020204" pitchFamily="34" charset="0"/>
                <a:cs typeface="Arial" panose="020B0604020202020204" pitchFamily="34" charset="0"/>
              </a:rPr>
              <a:t>Please </a:t>
            </a:r>
            <a:r>
              <a:rPr lang="en-US" sz="1400" dirty="0">
                <a:latin typeface="Arial" panose="020B0604020202020204" pitchFamily="34" charset="0"/>
                <a:cs typeface="Arial" panose="020B0604020202020204" pitchFamily="34" charset="0"/>
              </a:rPr>
              <a:t>take note that we will omit </a:t>
            </a:r>
            <a:r>
              <a:rPr lang="en-US" sz="1400" dirty="0" err="1">
                <a:latin typeface="Arial" panose="020B0604020202020204" pitchFamily="34" charset="0"/>
                <a:cs typeface="Arial" panose="020B0604020202020204" pitchFamily="34" charset="0"/>
              </a:rPr>
              <a:t>Inc</a:t>
            </a:r>
            <a:r>
              <a:rPr lang="en-US" sz="1400" dirty="0">
                <a:latin typeface="Arial" panose="020B0604020202020204" pitchFamily="34" charset="0"/>
                <a:cs typeface="Arial" panose="020B0604020202020204" pitchFamily="34" charset="0"/>
              </a:rPr>
              <a:t>,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p:txBody>
      </p:sp>
      <p:sp>
        <p:nvSpPr>
          <p:cNvPr id="3" name="Rectangle 2"/>
          <p:cNvSpPr/>
          <p:nvPr/>
        </p:nvSpPr>
        <p:spPr>
          <a:xfrm>
            <a:off x="292608" y="4536306"/>
            <a:ext cx="4011537" cy="1600438"/>
          </a:xfrm>
          <a:prstGeom prst="rect">
            <a:avLst/>
          </a:prstGeom>
        </p:spPr>
        <p:txBody>
          <a:bodyPr wrap="square">
            <a:spAutoFit/>
          </a:bodyPr>
          <a:lstStyle/>
          <a:p>
            <a:r>
              <a:rPr lang="en-SG" sz="1400" b="1" u="sng" dirty="0">
                <a:solidFill>
                  <a:schemeClr val="accent2"/>
                </a:solidFill>
                <a:latin typeface="Arial" panose="020B0604020202020204" pitchFamily="34" charset="0"/>
                <a:cs typeface="Arial" panose="020B0604020202020204" pitchFamily="34" charset="0"/>
              </a:rPr>
              <a:t>CONTACT US</a:t>
            </a:r>
          </a:p>
          <a:p>
            <a:endParaRPr lang="en-SG" sz="1400" b="1" u="sng" dirty="0">
              <a:solidFill>
                <a:schemeClr val="accent2"/>
              </a:solidFill>
              <a:latin typeface="Arial" panose="020B0604020202020204" pitchFamily="34" charset="0"/>
              <a:cs typeface="Arial" panose="020B0604020202020204" pitchFamily="34" charset="0"/>
            </a:endParaRPr>
          </a:p>
          <a:p>
            <a:r>
              <a:rPr lang="en-SG" sz="1400" b="1" dirty="0">
                <a:latin typeface="Arial" panose="020B0604020202020204" pitchFamily="34" charset="0"/>
                <a:cs typeface="Arial" panose="020B0604020202020204" pitchFamily="34" charset="0"/>
              </a:rPr>
              <a:t>Reggie Ola	</a:t>
            </a:r>
          </a:p>
          <a:p>
            <a:r>
              <a:rPr lang="en-SG" sz="1400" i="1" dirty="0">
                <a:latin typeface="Arial" panose="020B0604020202020204" pitchFamily="34" charset="0"/>
                <a:cs typeface="Arial" panose="020B0604020202020204" pitchFamily="34" charset="0"/>
              </a:rPr>
              <a:t>Senior Regional Project Manager</a:t>
            </a:r>
          </a:p>
          <a:p>
            <a:r>
              <a:rPr lang="en-SG" sz="1400" b="1" dirty="0">
                <a:latin typeface="Arial" panose="020B0604020202020204" pitchFamily="34" charset="0"/>
                <a:cs typeface="Arial" panose="020B0604020202020204" pitchFamily="34" charset="0"/>
              </a:rPr>
              <a:t>Tel: </a:t>
            </a:r>
            <a:r>
              <a:rPr lang="en-SG" sz="1400" dirty="0">
                <a:latin typeface="Arial" panose="020B0604020202020204" pitchFamily="34" charset="0"/>
                <a:cs typeface="Arial" panose="020B0604020202020204" pitchFamily="34" charset="0"/>
              </a:rPr>
              <a:t>+65 6692 9031 (Ext 813)</a:t>
            </a:r>
          </a:p>
          <a:p>
            <a:r>
              <a:rPr lang="en-SG" sz="1400" b="1" dirty="0">
                <a:latin typeface="Arial" panose="020B0604020202020204" pitchFamily="34" charset="0"/>
                <a:cs typeface="Arial" panose="020B0604020202020204" pitchFamily="34" charset="0"/>
              </a:rPr>
              <a:t>Mobile: </a:t>
            </a:r>
            <a:r>
              <a:rPr lang="en-SG" sz="1400" dirty="0">
                <a:latin typeface="Arial" panose="020B0604020202020204" pitchFamily="34" charset="0"/>
                <a:cs typeface="Arial" panose="020B0604020202020204" pitchFamily="34" charset="0"/>
              </a:rPr>
              <a:t>+63 995 545 8533 </a:t>
            </a:r>
          </a:p>
          <a:p>
            <a:r>
              <a:rPr lang="en-SG" sz="1400" b="1"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3"/>
              </a:rPr>
              <a:t>reggieo@humanresourcesonline.net</a:t>
            </a:r>
            <a:r>
              <a:rPr lang="en-SG" sz="1400" dirty="0">
                <a:latin typeface="Arial" panose="020B0604020202020204" pitchFamily="34" charset="0"/>
                <a:cs typeface="Arial" panose="020B0604020202020204" pitchFamily="34" charset="0"/>
              </a:rPr>
              <a:t>  </a:t>
            </a:r>
          </a:p>
        </p:txBody>
      </p:sp>
      <p:sp>
        <p:nvSpPr>
          <p:cNvPr id="4" name="Rectangle 3"/>
          <p:cNvSpPr/>
          <p:nvPr/>
        </p:nvSpPr>
        <p:spPr>
          <a:xfrm>
            <a:off x="4238207" y="4967193"/>
            <a:ext cx="4376928" cy="1169551"/>
          </a:xfrm>
          <a:prstGeom prst="rect">
            <a:avLst/>
          </a:prstGeom>
        </p:spPr>
        <p:txBody>
          <a:bodyPr wrap="square">
            <a:spAutoFit/>
          </a:bodyPr>
          <a:lstStyle/>
          <a:p>
            <a:r>
              <a:rPr lang="en-SG" sz="1400" b="1" dirty="0" err="1">
                <a:latin typeface="Arial" panose="020B0604020202020204" pitchFamily="34" charset="0"/>
                <a:cs typeface="Arial" panose="020B0604020202020204" pitchFamily="34" charset="0"/>
              </a:rPr>
              <a:t>Abigael</a:t>
            </a:r>
            <a:r>
              <a:rPr lang="en-SG" sz="1400" b="1" dirty="0">
                <a:latin typeface="Arial" panose="020B0604020202020204" pitchFamily="34" charset="0"/>
                <a:cs typeface="Arial" panose="020B0604020202020204" pitchFamily="34" charset="0"/>
              </a:rPr>
              <a:t> </a:t>
            </a:r>
            <a:r>
              <a:rPr lang="en-SG" sz="1400" b="1" dirty="0" err="1">
                <a:latin typeface="Arial" panose="020B0604020202020204" pitchFamily="34" charset="0"/>
                <a:cs typeface="Arial" panose="020B0604020202020204" pitchFamily="34" charset="0"/>
              </a:rPr>
              <a:t>Ayerdi</a:t>
            </a:r>
            <a:r>
              <a:rPr lang="en-SG" sz="1400" dirty="0">
                <a:latin typeface="Arial" panose="020B0604020202020204" pitchFamily="34" charset="0"/>
                <a:cs typeface="Arial" panose="020B0604020202020204" pitchFamily="34" charset="0"/>
              </a:rPr>
              <a:t>	</a:t>
            </a:r>
          </a:p>
          <a:p>
            <a:r>
              <a:rPr lang="en-SG" sz="1400" i="1" dirty="0">
                <a:latin typeface="Arial" panose="020B0604020202020204" pitchFamily="34" charset="0"/>
                <a:cs typeface="Arial" panose="020B0604020202020204" pitchFamily="34" charset="0"/>
              </a:rPr>
              <a:t>Regional Project Manager</a:t>
            </a:r>
          </a:p>
          <a:p>
            <a:r>
              <a:rPr lang="en-SG" sz="1400" b="1" dirty="0">
                <a:latin typeface="Arial" panose="020B0604020202020204" pitchFamily="34" charset="0"/>
                <a:cs typeface="Arial" panose="020B0604020202020204" pitchFamily="34" charset="0"/>
              </a:rPr>
              <a:t>Tel:+</a:t>
            </a:r>
            <a:r>
              <a:rPr lang="en-SG" sz="1400" dirty="0">
                <a:latin typeface="Arial" panose="020B0604020202020204" pitchFamily="34" charset="0"/>
                <a:cs typeface="Arial" panose="020B0604020202020204" pitchFamily="34" charset="0"/>
              </a:rPr>
              <a:t>65 6692 9031 (Ext 814)</a:t>
            </a:r>
          </a:p>
          <a:p>
            <a:r>
              <a:rPr lang="en-SG" sz="1400" b="1" dirty="0">
                <a:latin typeface="Arial" panose="020B0604020202020204" pitchFamily="34" charset="0"/>
                <a:cs typeface="Arial" panose="020B0604020202020204" pitchFamily="34" charset="0"/>
              </a:rPr>
              <a:t>Mobile: </a:t>
            </a:r>
            <a:r>
              <a:rPr lang="en-SG" sz="1400" dirty="0">
                <a:latin typeface="Arial" panose="020B0604020202020204" pitchFamily="34" charset="0"/>
                <a:cs typeface="Arial" panose="020B0604020202020204" pitchFamily="34" charset="0"/>
              </a:rPr>
              <a:t>+63 997 529 6501 </a:t>
            </a:r>
          </a:p>
          <a:p>
            <a:r>
              <a:rPr lang="en-SG" sz="1400" b="1"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4"/>
              </a:rPr>
              <a:t>abigaela@humanresourcesonline.net</a:t>
            </a:r>
            <a:r>
              <a:rPr lang="en-SG" sz="1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217275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a:t>
            </a:r>
            <a:r>
              <a:rPr lang="en-AU" sz="1000" dirty="0">
                <a:latin typeface="Arial" panose="020B0604020202020204" pitchFamily="34" charset="0"/>
                <a:ea typeface="Calibri" panose="020F0502020204030204" pitchFamily="34" charset="0"/>
                <a:cs typeface="Times New Roman" panose="02020603050405020304" pitchFamily="18" charset="0"/>
              </a:rPr>
              <a:t>individual</a:t>
            </a:r>
            <a:r>
              <a:rPr lang="en-AU" sz="1000" dirty="0">
                <a:effectLst/>
                <a:latin typeface="Arial" panose="020B0604020202020204" pitchFamily="34" charset="0"/>
                <a:ea typeface="Calibri" panose="020F0502020204030204" pitchFamily="34" charset="0"/>
                <a:cs typeface="Times New Roman" panose="02020603050405020304" pitchFamily="18" charset="0"/>
              </a:rPr>
              <a:t> 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His/her vision for HR in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personal attributes?</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What is the expected business ROI from the changes incorporated?</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53772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33551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initiatives/</a:t>
            </a:r>
            <a:r>
              <a:rPr lang="en-US" sz="1000" dirty="0" err="1">
                <a:effectLst/>
                <a:latin typeface="Arial" panose="020B0604020202020204" pitchFamily="34" charset="0"/>
                <a:ea typeface="Calibri" panose="020F0502020204030204" pitchFamily="34" charset="0"/>
                <a:cs typeface="Times New Roman" panose="02020603050405020304" pitchFamily="18" charset="0"/>
              </a:rPr>
              <a:t>programmes</a:t>
            </a:r>
            <a:r>
              <a:rPr lang="en-US" sz="1000" dirty="0">
                <a:effectLst/>
                <a:latin typeface="Arial" panose="020B0604020202020204" pitchFamily="34" charset="0"/>
                <a:ea typeface="Calibri" panose="020F0502020204030204" pitchFamily="34" charset="0"/>
                <a:cs typeface="Times New Roman" panose="02020603050405020304" pitchFamily="18" charset="0"/>
              </a:rPr>
              <a:t> led by this individual from his/her managerial leadership?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02783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4402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(25%) </a:t>
            </a:r>
            <a:endParaRPr lang="en-AU"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organisation’s</a:t>
            </a:r>
            <a:r>
              <a:rPr lang="en-US" sz="1000" dirty="0">
                <a:effectLst/>
                <a:latin typeface="Arial" panose="020B0604020202020204" pitchFamily="34" charset="0"/>
                <a:ea typeface="Calibri" panose="020F0502020204030204" pitchFamily="34" charset="0"/>
                <a:cs typeface="Times New Roman" panose="02020603050405020304" pitchFamily="18" charset="0"/>
              </a:rPr>
              <a:t> commercial/business goals?</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 Please use metrics, anecdotes and case studies. </a:t>
            </a:r>
          </a:p>
          <a:p>
            <a:pPr marL="342900" lvl="0" indent="-342900">
              <a:buFont typeface="Wingdings" panose="05000000000000000000" pitchFamily="2" charset="2"/>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53625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81154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3591</TotalTime>
  <Words>1456</Words>
  <Application>Microsoft Office PowerPoint</Application>
  <PresentationFormat>Widescreen</PresentationFormat>
  <Paragraphs>363</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Vethini Sanmugam</dc:creator>
  <cp:lastModifiedBy>Sandi Lapida</cp:lastModifiedBy>
  <cp:revision>13</cp:revision>
  <dcterms:created xsi:type="dcterms:W3CDTF">2024-01-04T03:43:18Z</dcterms:created>
  <dcterms:modified xsi:type="dcterms:W3CDTF">2025-02-10T04:39:32Z</dcterms:modified>
</cp:coreProperties>
</file>