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69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hr-excellence-awards-th/" TargetMode="External"/><Relationship Id="rId1" Type="http://schemas.openxmlformats.org/officeDocument/2006/relationships/slideLayout" Target="../slideLayouts/slideLayout2.xml"/><Relationship Id="rId4" Type="http://schemas.openxmlformats.org/officeDocument/2006/relationships/hyperlink" Target="mailto:abigaela@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2F7271B-6B63-C65E-7BC3-564A082CC1FC}"/>
              </a:ext>
            </a:extLst>
          </p:cNvPr>
          <p:cNvSpPr txBox="1"/>
          <p:nvPr/>
        </p:nvSpPr>
        <p:spPr>
          <a:xfrm>
            <a:off x="3950289" y="5413954"/>
            <a:ext cx="6858000" cy="338554"/>
          </a:xfrm>
          <a:prstGeom prst="rect">
            <a:avLst/>
          </a:prstGeom>
          <a:noFill/>
        </p:spPr>
        <p:txBody>
          <a:bodyPr wrap="square" rtlCol="0">
            <a:spAutoFit/>
          </a:bodyPr>
          <a:lstStyle/>
          <a:p>
            <a:r>
              <a:rPr lang="en-US" sz="1600" dirty="0">
                <a:solidFill>
                  <a:schemeClr val="bg1"/>
                </a:solidFill>
                <a:latin typeface="Helvetica Neue Light" panose="02000403000000020004" pitchFamily="2" charset="0"/>
                <a:ea typeface="Helvetica Neue Light" panose="02000403000000020004" pitchFamily="2" charset="0"/>
              </a:rPr>
              <a:t>THAILAND / ENTRY FORM</a:t>
            </a:r>
            <a:endParaRPr lang="en-SG" sz="1600" dirty="0">
              <a:solidFill>
                <a:schemeClr val="bg1"/>
              </a:solidFill>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68582"/>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endParaRPr lang="en-US" sz="1000" b="1" u="sng"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set out for the judges how you intend to build on the benefits your organisation gained after implementation of your strategy. </a:t>
            </a: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other objectives do you plan to pursue next?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Has the successful implementation of your strategy affected the strategic planning process of other areas of your </a:t>
            </a:r>
            <a:r>
              <a:rPr lang="en-US" sz="1000" i="1"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i="1"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has the implementation of your strategic plan taught you about what else is achievable?</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are some other support areas the implementation could benefit from in the future? </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3624660498"/>
              </p:ext>
            </p:extLst>
          </p:nvPr>
        </p:nvGraphicFramePr>
        <p:xfrm>
          <a:off x="2032000" y="3610001"/>
          <a:ext cx="8128000" cy="16341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Your Organisation Name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a:t>
                      </a:r>
                      <a:r>
                        <a:rPr lang="en-SG" sz="1200" dirty="0">
                          <a:solidFill>
                            <a:schemeClr val="tx1"/>
                          </a:solidFill>
                          <a:latin typeface="Arial" panose="020B0604020202020204" pitchFamily="34" charset="0"/>
                          <a:cs typeface="Arial" panose="020B0604020202020204" pitchFamily="34" charset="0"/>
                        </a:rPr>
                        <a:t>should this submission win</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 Pte Ltd</a:t>
                      </a:r>
                      <a:r>
                        <a:rPr lang="en-SG" sz="160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a:t>
                      </a:r>
                      <a:r>
                        <a:rPr lang="en-SG" sz="1600" dirty="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r>
                        <a:rPr lang="en-AU" sz="120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XYZ </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will be used across all marketing collaterals while XYX </a:t>
                      </a:r>
                      <a:r>
                        <a:rPr lang="en-AU" sz="1200" dirty="0" err="1">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Pte.</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Ltd. will be engraved on the trophy name should XYZ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Thailand</a:t>
                      </a:r>
                      <a:r>
                        <a:rPr lang="en-AU" sz="1200" dirty="0">
                          <a:solidFill>
                            <a:srgbClr val="808080"/>
                          </a:solidFill>
                          <a:effectLs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558726"/>
            <a:ext cx="10952825" cy="3323987"/>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1. Please refer to the HR Excellence Awards Thailand 2023 entry guidelines document  for entry criteria and other specific requirements.</a:t>
            </a:r>
          </a:p>
          <a:p>
            <a:r>
              <a:rPr lang="en-US" sz="1400" dirty="0">
                <a:latin typeface="Arial" panose="020B0604020202020204" pitchFamily="34" charset="0"/>
                <a:cs typeface="Arial" panose="020B0604020202020204" pitchFamily="34" charset="0"/>
              </a:rPr>
              <a:t>2. Any sensitive or confidential information which is to be used for judging purposes only should be highlighted in red.</a:t>
            </a:r>
          </a:p>
          <a:p>
            <a:r>
              <a:rPr lang="en-US" sz="1400" dirty="0">
                <a:latin typeface="Arial" panose="020B0604020202020204" pitchFamily="34" charset="0"/>
                <a:cs typeface="Arial" panose="020B0604020202020204" pitchFamily="34" charset="0"/>
              </a:rPr>
              <a:t>3. </a:t>
            </a: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r>
              <a:rPr lang="en-US" sz="1400" dirty="0">
                <a:latin typeface="Arial" panose="020B0604020202020204" pitchFamily="34" charset="0"/>
                <a:cs typeface="Arial" panose="020B0604020202020204" pitchFamily="34" charset="0"/>
              </a:rPr>
              <a:t>4. Please use only 10-point font size, Arial. Please be reminded that the limit for your overall entry form is restricted to 2000 words only. Judges can mark you down for exceeding the word limit.</a:t>
            </a:r>
          </a:p>
          <a:p>
            <a:r>
              <a:rPr lang="en-US" sz="1400" dirty="0">
                <a:latin typeface="Arial" panose="020B0604020202020204" pitchFamily="34" charset="0"/>
                <a:cs typeface="Arial" panose="020B0604020202020204" pitchFamily="34" charset="0"/>
              </a:rPr>
              <a:t>5.*Please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r>
              <a:rPr lang="en-US" sz="1400" dirty="0">
                <a:latin typeface="Arial" panose="020B0604020202020204" pitchFamily="34" charset="0"/>
                <a:cs typeface="Arial" panose="020B0604020202020204" pitchFamily="34" charset="0"/>
              </a:rPr>
              <a:t>1. Once you are ready to submit your nomination, please save this file as a PDF document.</a:t>
            </a:r>
          </a:p>
          <a:p>
            <a:r>
              <a:rPr lang="en-US" sz="1400" dirty="0">
                <a:latin typeface="Arial" panose="020B0604020202020204" pitchFamily="34" charset="0"/>
                <a:cs typeface="Arial" panose="020B0604020202020204" pitchFamily="34" charset="0"/>
              </a:rPr>
              <a:t>2. Remember to prepare and upload your supporting documents and images, if any, on the online submission page.</a:t>
            </a:r>
          </a:p>
          <a:p>
            <a:r>
              <a:rPr lang="en-US" sz="1400" dirty="0">
                <a:latin typeface="Arial" panose="020B0604020202020204" pitchFamily="34" charset="0"/>
                <a:cs typeface="Arial" panose="020B0604020202020204" pitchFamily="34" charset="0"/>
              </a:rPr>
              <a:t>3. 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634371"/>
            <a:ext cx="8551045" cy="3785652"/>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r>
              <a:rPr lang="en-US" sz="1400" b="1" dirty="0">
                <a:latin typeface="Arial" panose="020B0604020202020204" pitchFamily="34" charset="0"/>
                <a:cs typeface="Arial" panose="020B0604020202020204" pitchFamily="34" charset="0"/>
              </a:rPr>
              <a:t>Reggie Ola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Senior Regional Project Manager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Mobile: +639 955458533 </a:t>
            </a:r>
            <a:br>
              <a:rPr lang="en-US" sz="1400" dirty="0">
                <a:latin typeface="Arial" panose="020B0604020202020204" pitchFamily="34" charset="0"/>
                <a:cs typeface="Arial" panose="020B0604020202020204" pitchFamily="34" charset="0"/>
              </a:rPr>
            </a:br>
            <a:r>
              <a:rPr lang="en-US" sz="1400" dirty="0" err="1">
                <a:latin typeface="Arial" panose="020B0604020202020204" pitchFamily="34" charset="0"/>
                <a:cs typeface="Arial" panose="020B0604020202020204" pitchFamily="34" charset="0"/>
              </a:rPr>
              <a:t>Whatsapp</a:t>
            </a:r>
            <a:r>
              <a:rPr lang="en-US" sz="1400" dirty="0">
                <a:latin typeface="Arial" panose="020B0604020202020204" pitchFamily="34" charset="0"/>
                <a:cs typeface="Arial" panose="020B0604020202020204" pitchFamily="34" charset="0"/>
              </a:rPr>
              <a:t>: +65 8428 1877 </a:t>
            </a:r>
          </a:p>
          <a:p>
            <a:r>
              <a:rPr lang="en-US" sz="1400" dirty="0">
                <a:latin typeface="Arial" panose="020B0604020202020204" pitchFamily="34" charset="0"/>
                <a:cs typeface="Arial" panose="020B0604020202020204" pitchFamily="34" charset="0"/>
              </a:rPr>
              <a:t>Tel: +65 6692 9031 Ext 813</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Email: </a:t>
            </a:r>
            <a:r>
              <a:rPr lang="en-US" sz="1400" dirty="0">
                <a:latin typeface="Arial" panose="020B0604020202020204" pitchFamily="34" charset="0"/>
                <a:cs typeface="Arial" panose="020B0604020202020204" pitchFamily="34" charset="0"/>
                <a:hlinkClick r:id="rId3"/>
              </a:rPr>
              <a:t>reggieo@humanresourcesonline.net</a:t>
            </a:r>
            <a:r>
              <a:rPr lang="en-US" sz="1400" dirty="0">
                <a:latin typeface="Arial" panose="020B0604020202020204" pitchFamily="34" charset="0"/>
                <a:cs typeface="Arial" panose="020B0604020202020204" pitchFamily="34" charset="0"/>
              </a:rPr>
              <a:t>  </a:t>
            </a: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b="1" dirty="0">
              <a:latin typeface="Arial" panose="020B0604020202020204" pitchFamily="34" charset="0"/>
              <a:cs typeface="Arial" panose="020B0604020202020204" pitchFamily="34" charset="0"/>
            </a:endParaRPr>
          </a:p>
          <a:p>
            <a:endParaRPr lang="en-US" sz="1400" b="1" dirty="0">
              <a:latin typeface="Arial" panose="020B0604020202020204" pitchFamily="34" charset="0"/>
              <a:cs typeface="Arial" panose="020B0604020202020204" pitchFamily="34" charset="0"/>
            </a:endParaRPr>
          </a:p>
          <a:p>
            <a:endParaRPr lang="en-US" sz="1400" b="1" dirty="0">
              <a:latin typeface="Arial" panose="020B0604020202020204" pitchFamily="34" charset="0"/>
              <a:cs typeface="Arial" panose="020B0604020202020204" pitchFamily="34" charset="0"/>
            </a:endParaRPr>
          </a:p>
          <a:p>
            <a:r>
              <a:rPr lang="en-US" sz="1400" b="1" dirty="0" err="1">
                <a:latin typeface="Arial" panose="020B0604020202020204" pitchFamily="34" charset="0"/>
                <a:cs typeface="Arial" panose="020B0604020202020204" pitchFamily="34" charset="0"/>
              </a:rPr>
              <a:t>Abigael</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Ayerdi</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Regional Project Manager</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Mobile: +63 9975296501</a:t>
            </a:r>
          </a:p>
          <a:p>
            <a:r>
              <a:rPr lang="en-US" sz="1400" dirty="0">
                <a:latin typeface="Arial" panose="020B0604020202020204" pitchFamily="34" charset="0"/>
                <a:cs typeface="Arial" panose="020B0604020202020204" pitchFamily="34" charset="0"/>
              </a:rPr>
              <a:t>Tel: +65 </a:t>
            </a:r>
            <a:r>
              <a:rPr lang="en-SG" sz="1400" b="0" i="0" dirty="0">
                <a:solidFill>
                  <a:srgbClr val="000000"/>
                </a:solidFill>
                <a:effectLst/>
                <a:latin typeface="Arial" panose="020B0604020202020204" pitchFamily="34" charset="0"/>
                <a:cs typeface="Arial" panose="020B0604020202020204" pitchFamily="34" charset="0"/>
              </a:rPr>
              <a:t>6692 9031 Ext 814</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Email: </a:t>
            </a:r>
            <a:r>
              <a:rPr lang="en-US" sz="1400" dirty="0">
                <a:latin typeface="Arial" panose="020B0604020202020204" pitchFamily="34" charset="0"/>
                <a:cs typeface="Arial" panose="020B0604020202020204" pitchFamily="34" charset="0"/>
                <a:hlinkClick r:id="rId4"/>
              </a:rPr>
              <a:t>abigaela@humanresourcesonline.net</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13164"/>
            <a:ext cx="11823576" cy="49343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a:effectLst/>
                <a:latin typeface="Arial" panose="020B0604020202020204" pitchFamily="34" charset="0"/>
                <a:ea typeface="Calibri" panose="020F0502020204030204" pitchFamily="34" charset="0"/>
                <a:cs typeface="Times New Roman" panose="02020603050405020304" pitchFamily="18" charset="0"/>
              </a:rPr>
              <a:t>Section 1: Vision &amp; Goals (25 %) </a:t>
            </a:r>
            <a:endParaRPr lang="en-US" sz="1000" b="1" u="sng"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vision and objective(s) of your strategy. </a:t>
            </a:r>
          </a:p>
          <a:p>
            <a:pPr>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lnSpc>
                <a:spcPts val="400"/>
              </a:lnSpc>
              <a:spcAft>
                <a:spcPts val="1000"/>
              </a:spcAft>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Provide an overview of your strategy.</a:t>
            </a:r>
          </a:p>
          <a:p>
            <a:pPr marL="171450" indent="-171450">
              <a:lnSpc>
                <a:spcPts val="400"/>
              </a:lnSpc>
              <a:spcAft>
                <a:spcPts val="1000"/>
              </a:spcAft>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was the objective of it? What was the outcome you were looking for?</a:t>
            </a:r>
          </a:p>
          <a:p>
            <a:pPr marL="171450" indent="-171450">
              <a:lnSpc>
                <a:spcPts val="400"/>
              </a:lnSpc>
              <a:spcAft>
                <a:spcPts val="1000"/>
              </a:spcAft>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business problem did you want to solve with your plan; what business opportunities were you looking to pursue?</a:t>
            </a:r>
          </a:p>
          <a:p>
            <a:pPr marL="171450" indent="-171450">
              <a:lnSpc>
                <a:spcPts val="400"/>
              </a:lnSpc>
              <a:spcAft>
                <a:spcPts val="1000"/>
              </a:spcAft>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did you get buy-in from top management and line-of-business managers?</a:t>
            </a:r>
          </a:p>
          <a:p>
            <a:pPr marL="171450" indent="-171450">
              <a:lnSpc>
                <a:spcPts val="400"/>
              </a:lnSpc>
              <a:spcAft>
                <a:spcPts val="1000"/>
              </a:spcAft>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ideas proposed?</a:t>
            </a:r>
          </a:p>
          <a:p>
            <a:pPr marL="171450" indent="-171450">
              <a:lnSpc>
                <a:spcPts val="400"/>
              </a:lnSpc>
              <a:spcAft>
                <a:spcPts val="1000"/>
              </a:spcAft>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proposed changes?</a:t>
            </a:r>
          </a:p>
          <a:p>
            <a:pPr marL="171450" indent="-171450">
              <a:lnSpc>
                <a:spcPts val="400"/>
              </a:lnSpc>
              <a:spcAft>
                <a:spcPts val="1000"/>
              </a:spcAft>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US" sz="1000" b="1" i="1" dirty="0">
              <a:effectLst/>
              <a:latin typeface="Arial" panose="020B0604020202020204" pitchFamily="34" charset="0"/>
              <a:ea typeface="Calibri" panose="020F0502020204030204" pitchFamily="34" charset="0"/>
              <a:cs typeface="Times New Roman" panose="02020603050405020304" pitchFamily="18" charset="0"/>
            </a:endParaRPr>
          </a:p>
          <a:p>
            <a:pPr>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US"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US"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31636"/>
            <a:ext cx="11823576" cy="49158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40872"/>
            <a:ext cx="11823576" cy="49066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Implementation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 implemented your strategy and to set out for the judges how you pursued the objectives outlined in your plan.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was your strategy communicated to all stakeholders?</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did you keep your plan on track – on time and under budget?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did you maintain continued support from key stakeholders?</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problems were encountered during implementation and how did you solve them?</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elements of the plan were easier or more difficult than you thought at first?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a:t>
            </a:r>
            <a:r>
              <a:rPr lang="en-US" sz="1000" i="1"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i="1"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is this implementation different or unique? </a:t>
            </a:r>
          </a:p>
          <a:p>
            <a:pPr marL="228600"/>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50109"/>
            <a:ext cx="11823576" cy="48974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68582"/>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added tangible benefits to your organisation.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were the primary and secondary results of your strategy?</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business/commercial benefits did your strategic plan deliver?</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were the unintended positive consequences of your innovative strategy?</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How did your plan contribute to the organisation’s commercial/business goals?</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was the feedback from stakeholders (employees, line management, top management) post implementation?</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Evidence of success: How has the idea/strategy strengthened the organisation? Please use metrics, anecdotes and case studies. </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Judges will consider feedback from stakeholders. </a:t>
            </a:r>
          </a:p>
          <a:p>
            <a:endParaRPr lang="en-GB" sz="1000" i="1" dirty="0">
              <a:effectLst/>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GB"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59345"/>
            <a:ext cx="11823576" cy="488818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1341</Words>
  <Application>Microsoft Office PowerPoint</Application>
  <PresentationFormat>Widescreen</PresentationFormat>
  <Paragraphs>317</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Helvetica Neue Light</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Light House</cp:lastModifiedBy>
  <cp:revision>17</cp:revision>
  <dcterms:created xsi:type="dcterms:W3CDTF">2023-03-16T08:53:29Z</dcterms:created>
  <dcterms:modified xsi:type="dcterms:W3CDTF">2023-05-22T08:25:42Z</dcterms:modified>
</cp:coreProperties>
</file>