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71" r:id="rId7"/>
    <p:sldId id="258" r:id="rId8"/>
    <p:sldId id="259" r:id="rId9"/>
    <p:sldId id="260" r:id="rId10"/>
    <p:sldId id="262" r:id="rId11"/>
    <p:sldId id="261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206C9B-26A8-2B24-B5F3-F92BFD43FD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11EFA1-3446-DE99-7AC3-45F61DEED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69243E-129B-511E-ED05-F1391BE7CB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23/4/2025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8550263" y="5842337"/>
            <a:ext cx="40850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PRODUCTS/SERVICES CATEGORIES </a:t>
            </a: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90BE9-2984-FF2C-A7CC-127B6C694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4A563-00AB-B8FD-80BD-BC499DA16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1847EF-696E-7DC8-B7B0-7FDA57B01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35"/>
            <a:ext cx="12192000" cy="682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16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EF292-9118-E571-3FEC-35B60302D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7E56A-4A1B-56EE-C75B-DB0DE94AC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D6103E-DFC4-62E4-348F-ABCBE34B6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92"/>
            <a:ext cx="12192000" cy="681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68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81EEB8-95A1-05BC-EC6B-17D151B41608}"/>
              </a:ext>
            </a:extLst>
          </p:cNvPr>
          <p:cNvSpPr txBox="1">
            <a:spLocks/>
          </p:cNvSpPr>
          <p:nvPr/>
        </p:nvSpPr>
        <p:spPr>
          <a:xfrm>
            <a:off x="1031289" y="1698384"/>
            <a:ext cx="10129421" cy="2691230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3600" dirty="0"/>
              <a:t>Organisation/brand logo </a:t>
            </a:r>
            <a:endParaRPr kumimoji="0" lang="zh-TW" alt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920411"/>
              </p:ext>
            </p:extLst>
          </p:nvPr>
        </p:nvGraphicFramePr>
        <p:xfrm>
          <a:off x="1031288" y="4460636"/>
          <a:ext cx="10129421" cy="13979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695770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Category </a:t>
                      </a:r>
                    </a:p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Helvetica CE 45 Light" pitchFamily="82" charset="0"/>
                        </a:rPr>
                        <a:t>Only applicable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Helvetica CE 45 Light" pitchFamily="82" charset="0"/>
                        </a:rPr>
                        <a:t>to categories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Helvetica CE 45 Light" pitchFamily="82" charset="0"/>
                        </a:rPr>
                        <a:t>18-22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7021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Company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88" y="6012771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</a:t>
            </a:r>
            <a:r>
              <a:rPr lang="en-US" altLang="zh-TW" sz="1400">
                <a:latin typeface="Calibri" pitchFamily="34" charset="0"/>
              </a:rPr>
              <a:t>of words </a:t>
            </a:r>
            <a:r>
              <a:rPr lang="en-US" altLang="zh-TW" sz="1400" dirty="0">
                <a:latin typeface="Calibri" pitchFamily="34" charset="0"/>
              </a:rPr>
              <a:t>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E1D8B6-DC98-847D-65DD-DCF5A279F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381252"/>
              </p:ext>
            </p:extLst>
          </p:nvPr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4C8C84-896D-AF33-E4BD-6129ECFBE5CE}"/>
              </a:ext>
            </a:extLst>
          </p:cNvPr>
          <p:cNvSpPr/>
          <p:nvPr/>
        </p:nvSpPr>
        <p:spPr>
          <a:xfrm>
            <a:off x="77425" y="1486584"/>
            <a:ext cx="74092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Product – 30% Max. 500 words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D91FB7-E944-3D7A-50AC-B7784C3F0B9C}"/>
              </a:ext>
            </a:extLst>
          </p:cNvPr>
          <p:cNvSpPr txBox="1">
            <a:spLocks/>
          </p:cNvSpPr>
          <p:nvPr/>
        </p:nvSpPr>
        <p:spPr bwMode="auto">
          <a:xfrm>
            <a:off x="848593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Product – 30% </a:t>
            </a:r>
          </a:p>
        </p:txBody>
      </p:sp>
    </p:spTree>
    <p:extLst>
      <p:ext uri="{BB962C8B-B14F-4D97-AF65-F5344CB8AC3E}">
        <p14:creationId xmlns:p14="http://schemas.microsoft.com/office/powerpoint/2010/main" val="1066689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People – 20% 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8653690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People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20%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975845"/>
              </p:ext>
            </p:extLst>
          </p:nvPr>
        </p:nvGraphicFramePr>
        <p:xfrm>
          <a:off x="77425" y="1794361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794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Performance  –  30%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8579966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Performance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30%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Perspective – 20% Max. 500 words 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*You may add extra pages if necessary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833394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Perspective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20%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Props1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266</Words>
  <Application>Microsoft Office PowerPoint</Application>
  <PresentationFormat>Widescreen</PresentationFormat>
  <Paragraphs>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CE 45 Light</vt:lpstr>
      <vt:lpstr>Helvetica Neue CE 55 Roman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Kelly Chan</cp:lastModifiedBy>
  <cp:revision>23</cp:revision>
  <dcterms:created xsi:type="dcterms:W3CDTF">2024-12-11T02:20:44Z</dcterms:created>
  <dcterms:modified xsi:type="dcterms:W3CDTF">2025-04-23T10:37:11Z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