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82" r:id="rId5"/>
    <p:sldId id="301" r:id="rId6"/>
    <p:sldId id="316" r:id="rId7"/>
    <p:sldId id="315" r:id="rId8"/>
    <p:sldId id="294" r:id="rId9"/>
    <p:sldId id="314" r:id="rId10"/>
    <p:sldId id="313" r:id="rId11"/>
    <p:sldId id="311" r:id="rId12"/>
    <p:sldId id="317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CC66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26" autoAdjust="0"/>
    <p:restoredTop sz="94624" autoAdjust="0"/>
  </p:normalViewPr>
  <p:slideViewPr>
    <p:cSldViewPr>
      <p:cViewPr varScale="1">
        <p:scale>
          <a:sx n="91" d="100"/>
          <a:sy n="91" d="100"/>
        </p:scale>
        <p:origin x="1164" y="7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5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4A4D0-0E61-495A-BC53-6D3E7070176B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88E79-F7EA-435C-81E4-31C91A8DEA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DE6F4-2AB6-45F9-9082-A181EA8B06B4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6885-A504-48F6-A91A-A89B6A2DC7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F91C994-5A4C-3BFB-F514-294DAA3B74D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BE1CE49-6954-DFC3-3442-1BF7A80DDDD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46F4CFF-6086-8524-380B-96BCDC6409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7D57CA6-22E6-51BF-C8C3-BAD072D359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8B2C6FD-0586-BEAC-C314-A5D2707B6FD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5A09B24-FCA6-3A05-CA92-15D17F7924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5ACD2A6-DEA1-C309-A59B-3998288A019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B8264DE4-C6C6-B662-7CE3-E1E86FDE0A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B833C0DB-D34F-3143-FCCB-5EBBD002D79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15F3F5A-28C5-29DD-BD2B-CD650E3DC4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CB4DCB44-DFFB-B253-23AF-1C04F0EA2B3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215170D-3448-3CDA-C0F5-3409214FB04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ACF9B09-CF35-D38E-5EAA-7012CE5661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9737523-827E-213C-7C27-773F209FEEA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0E23102-81C9-F8D2-83BA-9EBC998FFD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C7CFFDCF-5D7F-5591-90CF-9D44C87F01F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CF0B501-EDB3-A07E-1750-D97907EE9A6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93F98340-5748-B4E4-E45D-4D1FC83D5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0169F01E-2BB0-0883-D202-7715E0B721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C6D23E3D-68BD-EAAF-61E2-3B628B9AEE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EA4E4AE-3685-3A15-4B51-939710B58A6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5C670568-80F5-F8DF-2CBF-EE3EEDC5BC9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C609E9C8-472B-E676-DBE0-828CD08C23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D61B177-CD3F-C595-F2F2-1256DA626A9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A278D-9403-4880-B51A-8429B0ABB9A4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ADFA58A-CFAC-59C6-CA51-FFC648E28C9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9353"/>
            <a:ext cx="1537118" cy="49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umanresourcesonline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800350"/>
            <a:ext cx="9144000" cy="1103313"/>
          </a:xfrm>
        </p:spPr>
        <p:txBody>
          <a:bodyPr>
            <a:normAutofit/>
          </a:bodyPr>
          <a:lstStyle/>
          <a:p>
            <a:r>
              <a:rPr lang="en-US" altLang="zh-TW" sz="2800" b="1" dirty="0">
                <a:cs typeface="Arial" pitchFamily="34" charset="0"/>
              </a:rPr>
              <a:t>Core Submission Document Template</a:t>
            </a:r>
            <a:endParaRPr lang="en-US" sz="2800" dirty="0">
              <a:latin typeface="+mn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" y="4229101"/>
            <a:ext cx="9109075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sz="900" dirty="0"/>
              <a:t>HR Vendors of the Year 2024 HK is produced by Human Resources Online, a publication of Lighthouse Independent Media</a:t>
            </a:r>
            <a:br>
              <a:rPr lang="en-US" altLang="zh-TW" sz="900" dirty="0"/>
            </a:br>
            <a:r>
              <a:rPr lang="en-US" altLang="zh-TW" sz="900" dirty="0"/>
              <a:t> </a:t>
            </a:r>
            <a:r>
              <a:rPr lang="en-US" sz="900" dirty="0"/>
              <a:t>15/F, Golden Star Building, 20-24 Lockhart Road, </a:t>
            </a:r>
            <a:r>
              <a:rPr lang="en-US" sz="900" dirty="0" err="1"/>
              <a:t>Wanchai</a:t>
            </a:r>
            <a:r>
              <a:rPr lang="en-US" sz="900" dirty="0"/>
              <a:t>, Hong Kong</a:t>
            </a:r>
            <a:endParaRPr lang="en-US" altLang="zh-TW" sz="900" dirty="0"/>
          </a:p>
          <a:p>
            <a:pPr algn="ctr"/>
            <a:r>
              <a:rPr lang="en-US" altLang="zh-TW" sz="900" dirty="0"/>
              <a:t>Tel: + 852 2861-1882   Fax: + 852 2861-1336   </a:t>
            </a:r>
            <a:r>
              <a:rPr lang="en-GB" sz="900" dirty="0">
                <a:hlinkClick r:id="rId3"/>
              </a:rPr>
              <a:t>https://www.humanresourcesonline.net/</a:t>
            </a:r>
            <a:endParaRPr lang="zh-TW" altLang="en-US" sz="9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F553AF4-5ED4-7A82-0948-EA85C1E2BB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736" y="1017631"/>
            <a:ext cx="5030528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9542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Perspective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0" y="-46345"/>
            <a:ext cx="312420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(30%) Max. 2 slides, visuals included – slide 1/2 </a:t>
            </a:r>
            <a:r>
              <a:rPr lang="en-US" altLang="zh-TW" sz="1100" u="sng" dirty="0"/>
              <a:t> </a:t>
            </a:r>
          </a:p>
          <a:p>
            <a:r>
              <a:rPr lang="en-AU" sz="800" dirty="0"/>
              <a:t>- </a:t>
            </a:r>
            <a:r>
              <a:rPr lang="en-US" sz="800" dirty="0"/>
              <a:t>Tell us about the vision behind your business strategies</a:t>
            </a:r>
          </a:p>
          <a:p>
            <a:pPr>
              <a:buFontTx/>
              <a:buChar char="-"/>
            </a:pPr>
            <a:r>
              <a:rPr lang="en-US" sz="800" dirty="0"/>
              <a:t> How is your company perceived as an industry leader?</a:t>
            </a:r>
          </a:p>
          <a:p>
            <a:r>
              <a:rPr lang="en-AU" sz="800" i="1" dirty="0"/>
              <a:t>You might want to include: </a:t>
            </a:r>
          </a:p>
          <a:p>
            <a:r>
              <a:rPr lang="en-AU" sz="800" dirty="0"/>
              <a:t>- </a:t>
            </a:r>
            <a:r>
              <a:rPr lang="en-AU" sz="800" i="1" dirty="0"/>
              <a:t>Your company’s contributions to the industry in the eligible period</a:t>
            </a:r>
          </a:p>
          <a:p>
            <a:r>
              <a:rPr lang="en-AU" sz="800" dirty="0"/>
              <a:t>-</a:t>
            </a:r>
            <a:r>
              <a:rPr lang="en-AU" sz="800" i="1" dirty="0"/>
              <a:t> Explain in greater detail about the impact of your contributions and collaborations on the HR industry/your target clients</a:t>
            </a:r>
            <a:endParaRPr lang="en-US" sz="800" dirty="0"/>
          </a:p>
        </p:txBody>
      </p:sp>
      <p:sp>
        <p:nvSpPr>
          <p:cNvPr id="8" name="Rectangle 7"/>
          <p:cNvSpPr/>
          <p:nvPr/>
        </p:nvSpPr>
        <p:spPr>
          <a:xfrm>
            <a:off x="4495800" y="-95250"/>
            <a:ext cx="304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/>
              <a:t> </a:t>
            </a:r>
            <a:endParaRPr lang="en-US" sz="800" dirty="0"/>
          </a:p>
          <a:p>
            <a:r>
              <a:rPr lang="en-AU" sz="800" dirty="0"/>
              <a:t>- </a:t>
            </a:r>
            <a:r>
              <a:rPr lang="en-AU" sz="800" i="1" dirty="0"/>
              <a:t>To what extent does your service/product help to build organisational capability?</a:t>
            </a:r>
          </a:p>
          <a:p>
            <a:r>
              <a:rPr lang="en-AU" sz="800" dirty="0"/>
              <a:t>- </a:t>
            </a:r>
            <a:r>
              <a:rPr lang="en-AU" sz="800" i="1" dirty="0"/>
              <a:t>How does your service/product align with your client’s business alignment? </a:t>
            </a:r>
            <a:endParaRPr lang="en-US" sz="800" dirty="0"/>
          </a:p>
          <a:p>
            <a:r>
              <a:rPr lang="en-AU" sz="800" dirty="0"/>
              <a:t>- </a:t>
            </a:r>
            <a:r>
              <a:rPr lang="en-AU" sz="800" i="1" dirty="0"/>
              <a:t>Industry contribution/thought-leadership/Media coverage, what these mean for your product, company, clients and the HR industry. </a:t>
            </a:r>
            <a:endParaRPr lang="en-US" sz="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9542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Perspective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0" y="-46345"/>
            <a:ext cx="312420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(30%) Max. 2 slides, visuals included – slide 2/2 </a:t>
            </a:r>
            <a:r>
              <a:rPr lang="en-US" altLang="zh-TW" sz="1100" u="sng" dirty="0"/>
              <a:t> </a:t>
            </a:r>
          </a:p>
          <a:p>
            <a:r>
              <a:rPr lang="en-AU" sz="800" dirty="0"/>
              <a:t>- </a:t>
            </a:r>
            <a:r>
              <a:rPr lang="en-US" sz="800" dirty="0"/>
              <a:t>Tell us about the vision behind your business strategies</a:t>
            </a:r>
          </a:p>
          <a:p>
            <a:pPr>
              <a:buFontTx/>
              <a:buChar char="-"/>
            </a:pPr>
            <a:r>
              <a:rPr lang="en-US" sz="800" dirty="0"/>
              <a:t> How is your company perceived as an industry leader?</a:t>
            </a:r>
          </a:p>
          <a:p>
            <a:r>
              <a:rPr lang="en-AU" sz="800" i="1" dirty="0"/>
              <a:t>You might want to include: </a:t>
            </a:r>
          </a:p>
          <a:p>
            <a:r>
              <a:rPr lang="en-AU" sz="800" dirty="0"/>
              <a:t>- </a:t>
            </a:r>
            <a:r>
              <a:rPr lang="en-AU" sz="800" i="1" dirty="0"/>
              <a:t>Your company’s contributions to the industry in the eligible period</a:t>
            </a:r>
          </a:p>
          <a:p>
            <a:r>
              <a:rPr lang="en-AU" sz="800" dirty="0"/>
              <a:t>-</a:t>
            </a:r>
            <a:r>
              <a:rPr lang="en-AU" sz="800" i="1" dirty="0"/>
              <a:t> Explain in greater detail about the impact of your contributions and collaborations on the HR industry/your target clients</a:t>
            </a:r>
            <a:endParaRPr lang="en-US" sz="800" dirty="0"/>
          </a:p>
        </p:txBody>
      </p:sp>
      <p:sp>
        <p:nvSpPr>
          <p:cNvPr id="8" name="Rectangle 7"/>
          <p:cNvSpPr/>
          <p:nvPr/>
        </p:nvSpPr>
        <p:spPr>
          <a:xfrm>
            <a:off x="4495800" y="-95250"/>
            <a:ext cx="304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/>
              <a:t> </a:t>
            </a:r>
            <a:endParaRPr lang="en-US" sz="800" dirty="0"/>
          </a:p>
          <a:p>
            <a:r>
              <a:rPr lang="en-AU" sz="800" dirty="0"/>
              <a:t>- </a:t>
            </a:r>
            <a:r>
              <a:rPr lang="en-AU" sz="800" i="1" dirty="0"/>
              <a:t>To what extent does your service/product help to build organisational capability?</a:t>
            </a:r>
          </a:p>
          <a:p>
            <a:r>
              <a:rPr lang="en-AU" sz="800" dirty="0"/>
              <a:t>- </a:t>
            </a:r>
            <a:r>
              <a:rPr lang="en-AU" sz="800" i="1" dirty="0"/>
              <a:t>How does your service/product align with your client’s business alignment? </a:t>
            </a:r>
            <a:endParaRPr lang="en-US" sz="800" dirty="0"/>
          </a:p>
          <a:p>
            <a:r>
              <a:rPr lang="en-AU" sz="800" dirty="0"/>
              <a:t>- </a:t>
            </a:r>
            <a:r>
              <a:rPr lang="en-AU" sz="800" i="1" dirty="0"/>
              <a:t>Industry contribution/thought-leadership/Media coverage, what these mean for your product, company, clients and the HR industry.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959677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0" y="4629150"/>
            <a:ext cx="3048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1550" y="846534"/>
            <a:ext cx="7056438" cy="2106216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500" dirty="0"/>
              <a:t>Please paste your </a:t>
            </a:r>
            <a:r>
              <a:rPr lang="en-US" altLang="zh-TW" sz="1500" dirty="0" err="1"/>
              <a:t>organisation</a:t>
            </a:r>
            <a:r>
              <a:rPr lang="en-US" altLang="zh-TW" sz="1500" dirty="0"/>
              <a:t>/brand logo here</a:t>
            </a:r>
            <a:b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</a:b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3028950"/>
            <a:ext cx="7543800" cy="784830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500" b="1" dirty="0">
                <a:ea typeface="+mj-ea"/>
                <a:cs typeface="+mj-cs"/>
              </a:rPr>
              <a:t>Please provide the following information</a:t>
            </a:r>
          </a:p>
          <a:p>
            <a:pPr marL="457200" indent="-457200">
              <a:defRPr/>
            </a:pPr>
            <a:r>
              <a:rPr lang="en-US" altLang="zh-TW" sz="1500" dirty="0">
                <a:ea typeface="+mj-ea"/>
                <a:cs typeface="+mj-cs"/>
              </a:rPr>
              <a:t>Name of Category: </a:t>
            </a:r>
          </a:p>
          <a:p>
            <a:pPr marL="457200" indent="-457200">
              <a:defRPr/>
            </a:pPr>
            <a:r>
              <a:rPr lang="en-US" altLang="zh-TW" sz="1500" dirty="0">
                <a:ea typeface="+mj-ea"/>
                <a:cs typeface="+mj-cs"/>
              </a:rPr>
              <a:t>Name of </a:t>
            </a:r>
            <a:r>
              <a:rPr lang="en-US" altLang="zh-TW" sz="1500" dirty="0" err="1">
                <a:ea typeface="+mj-ea"/>
                <a:cs typeface="+mj-cs"/>
              </a:rPr>
              <a:t>Organisation</a:t>
            </a:r>
            <a:r>
              <a:rPr lang="en-US" altLang="zh-TW" sz="1500" dirty="0">
                <a:ea typeface="+mj-ea"/>
                <a:cs typeface="+mj-cs"/>
              </a:rPr>
              <a:t>: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400" y="171451"/>
            <a:ext cx="5867400" cy="4024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Arial" pitchFamily="34" charset="0"/>
              </a:rPr>
              <a:t>Entry Details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50825" y="4516438"/>
            <a:ext cx="8785225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latin typeface="Calibri" pitchFamily="34" charset="0"/>
              </a:rPr>
              <a:t>NOTE: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, or highlighted in </a:t>
            </a:r>
            <a:r>
              <a:rPr lang="en-US" altLang="zh-TW" sz="1200" dirty="0">
                <a:solidFill>
                  <a:schemeClr val="bg1"/>
                </a:solidFill>
                <a:latin typeface="Calibri" pitchFamily="34" charset="0"/>
              </a:rPr>
              <a:t>Red.</a:t>
            </a:r>
            <a:r>
              <a:rPr lang="en-US" altLang="zh-TW" sz="1200" dirty="0">
                <a:latin typeface="Calibri" pitchFamily="34" charset="0"/>
              </a:rPr>
              <a:t>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573212" cy="79771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Performance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76400" y="-60990"/>
            <a:ext cx="3124200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(20%) Max. 1 slide</a:t>
            </a:r>
          </a:p>
          <a:p>
            <a:r>
              <a:rPr lang="en-AU" sz="800" dirty="0"/>
              <a:t>- </a:t>
            </a:r>
            <a:r>
              <a:rPr lang="en-SG" sz="800" dirty="0"/>
              <a:t> Tell us how well your company/solution(s) have performed in the eligible period (2023-2024)</a:t>
            </a:r>
            <a:endParaRPr lang="en-US" sz="800" dirty="0"/>
          </a:p>
          <a:p>
            <a:r>
              <a:rPr lang="en-SG" sz="800" dirty="0"/>
              <a:t>-  What are the measurable metrics/statistics that determines the success of your business strategies/products related to the category?</a:t>
            </a:r>
            <a:endParaRPr lang="en-US" sz="800" dirty="0"/>
          </a:p>
          <a:p>
            <a:r>
              <a:rPr lang="en-SG" sz="800" dirty="0"/>
              <a:t>-  Why did your clients choose to re-engage/engage you? </a:t>
            </a:r>
            <a:endParaRPr lang="en-US" sz="800" dirty="0"/>
          </a:p>
          <a:p>
            <a:r>
              <a:rPr lang="en-SG" sz="800" dirty="0"/>
              <a:t>-  How has this collaboration/partnership transformed your business front for both parties?</a:t>
            </a:r>
            <a:endParaRPr lang="en-US" sz="800" dirty="0"/>
          </a:p>
          <a:p>
            <a:r>
              <a:rPr lang="en-AU" sz="800" i="1" dirty="0"/>
              <a:t> </a:t>
            </a:r>
            <a:endParaRPr lang="en-US" sz="800" dirty="0"/>
          </a:p>
          <a:p>
            <a:endParaRPr lang="en-US" sz="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1047750"/>
          <a:ext cx="86106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86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648200" y="-171450"/>
            <a:ext cx="2743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/>
              <a:t> </a:t>
            </a:r>
            <a:endParaRPr lang="en-US" sz="800" dirty="0"/>
          </a:p>
          <a:p>
            <a:r>
              <a:rPr lang="en-AU" sz="800" i="1" dirty="0"/>
              <a:t>You might want to include: </a:t>
            </a:r>
            <a:br>
              <a:rPr lang="en-AU" sz="800" i="1" dirty="0"/>
            </a:br>
            <a:r>
              <a:rPr lang="en-AU" sz="800" i="1" dirty="0"/>
              <a:t>– Financial performance (for example, overall revenue growth, key growth percentage, project revenue, etc).</a:t>
            </a:r>
            <a:endParaRPr lang="en-US" sz="800" dirty="0"/>
          </a:p>
          <a:p>
            <a:r>
              <a:rPr lang="en-AU" sz="800" i="1" dirty="0"/>
              <a:t>– Key client retention and growth.</a:t>
            </a:r>
            <a:endParaRPr lang="en-US" sz="800" dirty="0"/>
          </a:p>
          <a:p>
            <a:r>
              <a:rPr lang="en-AU" sz="800" i="1" dirty="0"/>
              <a:t>– Client satisfaction scores.</a:t>
            </a:r>
            <a:endParaRPr lang="en-US" sz="800" dirty="0"/>
          </a:p>
          <a:p>
            <a:r>
              <a:rPr lang="en-AU" sz="800" i="1" dirty="0"/>
              <a:t>– Length of relationship with the client(s).</a:t>
            </a:r>
            <a:endParaRPr lang="en-US" sz="800" dirty="0"/>
          </a:p>
          <a:p>
            <a:r>
              <a:rPr lang="en-AU" sz="800" i="1" dirty="0"/>
              <a:t>– New and/or completed projects.</a:t>
            </a:r>
            <a:endParaRPr lang="en-US" sz="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20304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Product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0" y="0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(30%) Max. 3 slides, visuals included – slide 1/3</a:t>
            </a:r>
          </a:p>
          <a:p>
            <a:r>
              <a:rPr lang="en-SG" sz="800" dirty="0"/>
              <a:t>-  Elaborate more about your product(s)/service(s) </a:t>
            </a:r>
            <a:endParaRPr lang="en-US" sz="800" dirty="0"/>
          </a:p>
          <a:p>
            <a:r>
              <a:rPr lang="en-SG" sz="800" dirty="0"/>
              <a:t>-  Tell us how they stand out from others in the eligible period (2023-2024)  </a:t>
            </a:r>
            <a:endParaRPr lang="en-US" sz="800" dirty="0"/>
          </a:p>
          <a:p>
            <a:r>
              <a:rPr lang="en-SG" sz="800" dirty="0"/>
              <a:t>-  What makes this significant and unique</a:t>
            </a:r>
            <a:endParaRPr lang="en-US" sz="800" dirty="0"/>
          </a:p>
          <a:p>
            <a:r>
              <a:rPr lang="en-SG" sz="800" dirty="0"/>
              <a:t>-  Explain how your products/services help to fill the gaps for your clients </a:t>
            </a:r>
            <a:endParaRPr lang="en-US" sz="800" dirty="0"/>
          </a:p>
          <a:p>
            <a:r>
              <a:rPr lang="en-SG" sz="800" dirty="0"/>
              <a:t>-  Why they are important in the HR industry</a:t>
            </a:r>
            <a:endParaRPr lang="en-US" sz="800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13184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62425" algn="l"/>
              </a:tabLst>
            </a:pPr>
            <a:r>
              <a:rPr kumimoji="0" lang="en-AU" altLang="zh-TW" sz="9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PMingLiU" pitchFamily="18" charset="-120"/>
                <a:cs typeface="Arial" pitchFamily="34" charset="0"/>
              </a:rPr>
              <a:t>.</a:t>
            </a:r>
            <a:endParaRPr kumimoji="0" lang="en-AU" altLang="zh-TW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00600" y="-154198"/>
            <a:ext cx="251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dirty="0"/>
              <a:t> </a:t>
            </a:r>
            <a:endParaRPr lang="en-US" sz="800" dirty="0"/>
          </a:p>
          <a:p>
            <a:r>
              <a:rPr lang="en-AU" sz="800" i="1" dirty="0"/>
              <a:t>You might want to include: </a:t>
            </a:r>
            <a:endParaRPr lang="en-US" sz="800" dirty="0"/>
          </a:p>
          <a:p>
            <a:r>
              <a:rPr lang="en-AU" sz="800" i="1" dirty="0"/>
              <a:t> Product(s) or service(s) launched or revamped, Challenges, strategies, execution and results, Market share and/or market approval data for the product(s)/service(s), Recognition and awards won, Innovations and discipline development.</a:t>
            </a:r>
            <a:endParaRPr lang="en-US" sz="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20304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Product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0" y="0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(30%) Max. 3 slides, visuals included – slide 2/3</a:t>
            </a:r>
          </a:p>
          <a:p>
            <a:r>
              <a:rPr lang="en-SG" sz="800" dirty="0"/>
              <a:t>-  Elaborate more about your product(s)/service(s) </a:t>
            </a:r>
            <a:endParaRPr lang="en-US" sz="800" dirty="0"/>
          </a:p>
          <a:p>
            <a:r>
              <a:rPr lang="en-SG" sz="800" dirty="0"/>
              <a:t>-  Tell us how they stand out from others in the eligible period (2023-2024)  </a:t>
            </a:r>
            <a:endParaRPr lang="en-US" sz="800" dirty="0"/>
          </a:p>
          <a:p>
            <a:r>
              <a:rPr lang="en-SG" sz="800" dirty="0"/>
              <a:t>-  What makes this significant and unique</a:t>
            </a:r>
            <a:endParaRPr lang="en-US" sz="800" dirty="0"/>
          </a:p>
          <a:p>
            <a:r>
              <a:rPr lang="en-SG" sz="800" dirty="0"/>
              <a:t>-  Explain how your products/services help to fill the gaps for your clients </a:t>
            </a:r>
            <a:endParaRPr lang="en-US" sz="800" dirty="0"/>
          </a:p>
          <a:p>
            <a:r>
              <a:rPr lang="en-SG" sz="800" dirty="0"/>
              <a:t>-  Why they are important in the HR industry</a:t>
            </a:r>
            <a:endParaRPr lang="en-US" sz="800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13184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62425" algn="l"/>
              </a:tabLst>
            </a:pPr>
            <a:r>
              <a:rPr kumimoji="0" lang="en-AU" altLang="zh-TW" sz="9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PMingLiU" pitchFamily="18" charset="-120"/>
                <a:cs typeface="Arial" pitchFamily="34" charset="0"/>
              </a:rPr>
              <a:t>.</a:t>
            </a:r>
            <a:endParaRPr kumimoji="0" lang="en-AU" altLang="zh-TW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00600" y="-154198"/>
            <a:ext cx="251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dirty="0"/>
              <a:t> </a:t>
            </a:r>
            <a:endParaRPr lang="en-US" sz="800" dirty="0"/>
          </a:p>
          <a:p>
            <a:r>
              <a:rPr lang="en-AU" sz="800" i="1" dirty="0"/>
              <a:t>You might want to include: </a:t>
            </a:r>
            <a:endParaRPr lang="en-US" sz="800" dirty="0"/>
          </a:p>
          <a:p>
            <a:r>
              <a:rPr lang="en-AU" sz="800" i="1" dirty="0"/>
              <a:t> Product(s) or service(s) launched or revamped, Challenges, strategies, execution and results, Market share and/or market approval data for the product(s)/service(s), Recognition and awards won, Innovations and discipline development.</a:t>
            </a:r>
            <a:endParaRPr lang="en-US" sz="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20304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Product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0" y="0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(30%) Max. 3 slides, visuals included – slide 3/3</a:t>
            </a:r>
          </a:p>
          <a:p>
            <a:r>
              <a:rPr lang="en-SG" sz="800" dirty="0"/>
              <a:t>-  Elaborate more about your product(s)/service(s) </a:t>
            </a:r>
            <a:endParaRPr lang="en-US" sz="800" dirty="0"/>
          </a:p>
          <a:p>
            <a:r>
              <a:rPr lang="en-SG" sz="800" dirty="0"/>
              <a:t>-  Tell us how they stand out from others in the eligible period (2023-2024)  </a:t>
            </a:r>
            <a:endParaRPr lang="en-US" sz="800" dirty="0"/>
          </a:p>
          <a:p>
            <a:r>
              <a:rPr lang="en-SG" sz="800" dirty="0"/>
              <a:t>-  What makes this significant and unique</a:t>
            </a:r>
            <a:endParaRPr lang="en-US" sz="800" dirty="0"/>
          </a:p>
          <a:p>
            <a:r>
              <a:rPr lang="en-SG" sz="800" dirty="0"/>
              <a:t>-  Explain how your products/services help to fill the gaps for your clients </a:t>
            </a:r>
            <a:endParaRPr lang="en-US" sz="800" dirty="0"/>
          </a:p>
          <a:p>
            <a:r>
              <a:rPr lang="en-SG" sz="800" dirty="0"/>
              <a:t>-  Why they are important in the HR industry</a:t>
            </a:r>
            <a:endParaRPr lang="en-US" sz="800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13184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62425" algn="l"/>
              </a:tabLst>
            </a:pPr>
            <a:r>
              <a:rPr kumimoji="0" lang="en-AU" altLang="zh-TW" sz="9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PMingLiU" pitchFamily="18" charset="-120"/>
                <a:cs typeface="Arial" pitchFamily="34" charset="0"/>
              </a:rPr>
              <a:t>.</a:t>
            </a:r>
            <a:endParaRPr kumimoji="0" lang="en-AU" altLang="zh-TW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00600" y="-154198"/>
            <a:ext cx="251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dirty="0"/>
              <a:t> </a:t>
            </a:r>
            <a:endParaRPr lang="en-US" sz="800" dirty="0"/>
          </a:p>
          <a:p>
            <a:r>
              <a:rPr lang="en-AU" sz="800" i="1" dirty="0"/>
              <a:t>You might want to include: </a:t>
            </a:r>
            <a:endParaRPr lang="en-US" sz="800" dirty="0"/>
          </a:p>
          <a:p>
            <a:r>
              <a:rPr lang="en-AU" sz="800" i="1" dirty="0"/>
              <a:t> Product(s) or service(s) launched or revamped, Challenges, strategies, execution and results, Market share and/or market approval data for the product(s)/service(s), Recognition and awards won, Innovations and discipline development.</a:t>
            </a:r>
            <a:endParaRPr lang="en-US" sz="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14208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People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1"/>
            <a:ext cx="2971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(20%) Max. 3 slides, visuals included – slide 1/3</a:t>
            </a:r>
          </a:p>
          <a:p>
            <a:r>
              <a:rPr lang="en-AU" sz="800" dirty="0"/>
              <a:t>-  Describe how you have succeeded in managing people</a:t>
            </a:r>
            <a:endParaRPr lang="en-US" sz="800" dirty="0"/>
          </a:p>
          <a:p>
            <a:r>
              <a:rPr lang="en-AU" sz="800" dirty="0"/>
              <a:t>-  What makes your engagements significant and unique </a:t>
            </a:r>
            <a:endParaRPr lang="en-US" sz="800" dirty="0"/>
          </a:p>
          <a:p>
            <a:r>
              <a:rPr lang="en-AU" sz="800" dirty="0"/>
              <a:t>-  Tell us about your talent management strategies which led to such success.</a:t>
            </a:r>
            <a:endParaRPr lang="en-US" sz="800" dirty="0"/>
          </a:p>
          <a:p>
            <a:r>
              <a:rPr lang="en-AU" sz="800" i="1" dirty="0"/>
              <a:t> </a:t>
            </a:r>
            <a:endParaRPr lang="en-US" sz="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7429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419600" y="-114294"/>
            <a:ext cx="289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/>
              <a:t> </a:t>
            </a:r>
            <a:endParaRPr lang="en-US" sz="800" dirty="0"/>
          </a:p>
          <a:p>
            <a:r>
              <a:rPr lang="en-AU" sz="800" i="1" dirty="0"/>
              <a:t>You might want to include: </a:t>
            </a:r>
            <a:br>
              <a:rPr lang="en-US" sz="800" dirty="0"/>
            </a:br>
            <a:r>
              <a:rPr lang="en-AU" sz="800" i="1" dirty="0"/>
              <a:t>Staff retention rates, Key hires/promotions, Profiles of senior management and their accomplishments, How has your management team driven the overall business strategy?</a:t>
            </a:r>
            <a:r>
              <a:rPr lang="en-US" sz="800" dirty="0"/>
              <a:t> </a:t>
            </a:r>
            <a:r>
              <a:rPr lang="en-AU" sz="800" i="1" dirty="0"/>
              <a:t>Staff training and development initiatives.</a:t>
            </a:r>
            <a:endParaRPr lang="en-US" sz="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14208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People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1"/>
            <a:ext cx="2971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(20%) Max. 3 slides, visuals included – slide 2/3</a:t>
            </a:r>
          </a:p>
          <a:p>
            <a:r>
              <a:rPr lang="en-AU" sz="800" dirty="0"/>
              <a:t>-  Describe how you have succeeded in managing people</a:t>
            </a:r>
            <a:endParaRPr lang="en-US" sz="800" dirty="0"/>
          </a:p>
          <a:p>
            <a:r>
              <a:rPr lang="en-AU" sz="800" dirty="0"/>
              <a:t>-  What makes your engagements significant and unique </a:t>
            </a:r>
            <a:endParaRPr lang="en-US" sz="800" dirty="0"/>
          </a:p>
          <a:p>
            <a:r>
              <a:rPr lang="en-AU" sz="800" dirty="0"/>
              <a:t>-  Tell us about your talent management strategies which led to such success.</a:t>
            </a:r>
            <a:endParaRPr lang="en-US" sz="800" dirty="0"/>
          </a:p>
          <a:p>
            <a:r>
              <a:rPr lang="en-AU" sz="800" i="1" dirty="0"/>
              <a:t> </a:t>
            </a:r>
            <a:endParaRPr lang="en-US" sz="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7429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419600" y="-114294"/>
            <a:ext cx="289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/>
              <a:t> </a:t>
            </a:r>
            <a:endParaRPr lang="en-US" sz="800" dirty="0"/>
          </a:p>
          <a:p>
            <a:r>
              <a:rPr lang="en-AU" sz="800" i="1" dirty="0"/>
              <a:t>You might want to include: </a:t>
            </a:r>
            <a:br>
              <a:rPr lang="en-US" sz="800" dirty="0"/>
            </a:br>
            <a:r>
              <a:rPr lang="en-AU" sz="800" i="1" dirty="0"/>
              <a:t>Staff retention rates, Key hires/promotions, Profiles of senior management and their accomplishments, How has your management team driven the overall business strategy?</a:t>
            </a:r>
            <a:r>
              <a:rPr lang="en-US" sz="800" dirty="0"/>
              <a:t> </a:t>
            </a:r>
            <a:r>
              <a:rPr lang="en-AU" sz="800" i="1" dirty="0"/>
              <a:t>Staff training and development initiatives.</a:t>
            </a:r>
            <a:endParaRPr lang="en-US" sz="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14208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People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1"/>
            <a:ext cx="2971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/>
              <a:t>(20%) Max. 3 slides, visuals included – slide 3/3</a:t>
            </a:r>
          </a:p>
          <a:p>
            <a:r>
              <a:rPr lang="en-AU" sz="800" dirty="0"/>
              <a:t>-  Describe how you have succeeded in managing people</a:t>
            </a:r>
            <a:endParaRPr lang="en-US" sz="800" dirty="0"/>
          </a:p>
          <a:p>
            <a:r>
              <a:rPr lang="en-AU" sz="800" dirty="0"/>
              <a:t>-  What makes your engagements significant and unique </a:t>
            </a:r>
            <a:endParaRPr lang="en-US" sz="800" dirty="0"/>
          </a:p>
          <a:p>
            <a:r>
              <a:rPr lang="en-AU" sz="800" dirty="0"/>
              <a:t>-  Tell us about your talent management strategies which led to such success.</a:t>
            </a:r>
            <a:endParaRPr lang="en-US" sz="800" dirty="0"/>
          </a:p>
          <a:p>
            <a:r>
              <a:rPr lang="en-AU" sz="800" i="1" dirty="0"/>
              <a:t> </a:t>
            </a:r>
            <a:endParaRPr lang="en-US" sz="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7429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419600" y="-114294"/>
            <a:ext cx="289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/>
              <a:t> </a:t>
            </a:r>
            <a:endParaRPr lang="en-US" sz="800" dirty="0"/>
          </a:p>
          <a:p>
            <a:r>
              <a:rPr lang="en-AU" sz="800" i="1" dirty="0"/>
              <a:t>You might want to include: </a:t>
            </a:r>
            <a:br>
              <a:rPr lang="en-US" sz="800" dirty="0"/>
            </a:br>
            <a:r>
              <a:rPr lang="en-AU" sz="800" i="1" dirty="0"/>
              <a:t>Staff retention rates, Key hires/promotions, Profiles of senior management and their accomplishments, How has your management team driven the overall business strategy?</a:t>
            </a:r>
            <a:r>
              <a:rPr lang="en-US" sz="800" dirty="0"/>
              <a:t> </a:t>
            </a:r>
            <a:r>
              <a:rPr lang="en-AU" sz="800" i="1" dirty="0"/>
              <a:t>Staff training and development initiatives.</a:t>
            </a:r>
            <a:endParaRPr lang="en-US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844</TotalTime>
  <Words>1179</Words>
  <Application>Microsoft Office PowerPoint</Application>
  <PresentationFormat>On-screen Show (16:9)</PresentationFormat>
  <Paragraphs>103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1_Custom Design</vt:lpstr>
      <vt:lpstr>Custom Design</vt:lpstr>
      <vt:lpstr>Core Submission Document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ENTRY SUBMISSION  DOCUMENT TEMPLATE</dc:title>
  <dc:creator>Andy</dc:creator>
  <cp:lastModifiedBy>Selina Kwok</cp:lastModifiedBy>
  <cp:revision>111</cp:revision>
  <dcterms:created xsi:type="dcterms:W3CDTF">2015-09-21T09:08:18Z</dcterms:created>
  <dcterms:modified xsi:type="dcterms:W3CDTF">2024-04-11T09:36:48Z</dcterms:modified>
</cp:coreProperties>
</file>