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301" r:id="rId4"/>
    <p:sldId id="318" r:id="rId5"/>
    <p:sldId id="319" r:id="rId6"/>
    <p:sldId id="282" r:id="rId7"/>
    <p:sldId id="320" r:id="rId8"/>
    <p:sldId id="294" r:id="rId9"/>
    <p:sldId id="314" r:id="rId10"/>
    <p:sldId id="311" r:id="rId11"/>
    <p:sldId id="321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6" autoAdjust="0"/>
    <p:restoredTop sz="94624" autoAdjust="0"/>
  </p:normalViewPr>
  <p:slideViewPr>
    <p:cSldViewPr>
      <p:cViewPr varScale="1">
        <p:scale>
          <a:sx n="91" d="100"/>
          <a:sy n="91" d="100"/>
        </p:scale>
        <p:origin x="1164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9D368C9-45EE-C65F-4B16-E1D5B249A85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3313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cs typeface="Arial" pitchFamily="34" charset="0"/>
              </a:rPr>
              <a:t>Core Submission Document Template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HR Vendors of the Year 2024 HK is produced by Human Resources Online, 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/>
              <a:t>15/F, Golden Star Building, 20-24 Lockhart Road, </a:t>
            </a:r>
            <a:r>
              <a:rPr lang="en-US" sz="900" dirty="0" err="1"/>
              <a:t>Wanchai</a:t>
            </a:r>
            <a:r>
              <a:rPr lang="en-US" sz="900" dirty="0"/>
              <a:t>, Hong Kong</a:t>
            </a:r>
            <a:endParaRPr lang="en-US" altLang="zh-TW" sz="900" dirty="0"/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5CD29F-D8D3-A6F0-1289-C91BCCCC4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736" y="1017631"/>
            <a:ext cx="503052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2 slides, visuals included – slide 1/2 </a:t>
            </a:r>
            <a:r>
              <a:rPr lang="en-US" altLang="zh-TW" sz="1100" u="sng" dirty="0"/>
              <a:t> </a:t>
            </a:r>
          </a:p>
          <a:p>
            <a:r>
              <a:rPr lang="en-AU" sz="800" dirty="0"/>
              <a:t>- </a:t>
            </a:r>
            <a:r>
              <a:rPr lang="en-US" sz="800" dirty="0"/>
              <a:t>Tell us about the vision behind your business strategies</a:t>
            </a:r>
          </a:p>
          <a:p>
            <a:r>
              <a:rPr lang="en-AU" sz="800" dirty="0"/>
              <a:t>- </a:t>
            </a:r>
            <a:r>
              <a:rPr lang="en-US" sz="800" dirty="0"/>
              <a:t>How is your company perceived as an industry leader?</a:t>
            </a:r>
          </a:p>
          <a:p>
            <a:r>
              <a:rPr lang="en-AU" sz="800" i="1" dirty="0"/>
              <a:t>You might want to include: </a:t>
            </a:r>
          </a:p>
          <a:p>
            <a:r>
              <a:rPr lang="en-AU" sz="800" dirty="0"/>
              <a:t>- Y</a:t>
            </a:r>
            <a:r>
              <a:rPr lang="en-AU" sz="800" i="1" dirty="0"/>
              <a:t>our company’s contributions to the industry in the eligible period</a:t>
            </a:r>
          </a:p>
          <a:p>
            <a:r>
              <a:rPr lang="en-AU" sz="800" dirty="0"/>
              <a:t>-</a:t>
            </a:r>
            <a:r>
              <a:rPr lang="en-AU" sz="800" i="1" dirty="0"/>
              <a:t> Explain in greater detail about the impact of your contributions and collaborations on the HR industry/your target clients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dirty="0"/>
              <a:t>- </a:t>
            </a:r>
            <a:r>
              <a:rPr lang="en-AU" sz="800" i="1" dirty="0"/>
              <a:t>To what extent does your service/product help to build organisational capability?</a:t>
            </a:r>
          </a:p>
          <a:p>
            <a:r>
              <a:rPr lang="en-AU" sz="800" dirty="0"/>
              <a:t>-</a:t>
            </a:r>
            <a:r>
              <a:rPr lang="en-AU" sz="800" i="1" dirty="0"/>
              <a:t> How does your service/product align with your client’s business alignment? </a:t>
            </a:r>
            <a:endParaRPr lang="en-US" sz="800" dirty="0"/>
          </a:p>
          <a:p>
            <a:r>
              <a:rPr lang="en-AU" sz="800" dirty="0"/>
              <a:t>-</a:t>
            </a:r>
            <a:r>
              <a:rPr lang="en-AU" sz="800" i="1" dirty="0"/>
              <a:t> 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2 slides, visuals included – slide 2/2 </a:t>
            </a:r>
            <a:r>
              <a:rPr lang="en-US" altLang="zh-TW" sz="1100" u="sng" dirty="0"/>
              <a:t> </a:t>
            </a:r>
          </a:p>
          <a:p>
            <a:r>
              <a:rPr lang="en-AU" sz="800" dirty="0"/>
              <a:t>- </a:t>
            </a:r>
            <a:r>
              <a:rPr lang="en-US" sz="800" dirty="0"/>
              <a:t>Tell us about the vision behind your business strategies</a:t>
            </a:r>
          </a:p>
          <a:p>
            <a:r>
              <a:rPr lang="en-AU" sz="800" dirty="0"/>
              <a:t>- </a:t>
            </a:r>
            <a:r>
              <a:rPr lang="en-US" sz="800" dirty="0"/>
              <a:t>How is your company perceived as an industry leader?</a:t>
            </a:r>
          </a:p>
          <a:p>
            <a:r>
              <a:rPr lang="en-AU" sz="800" i="1" dirty="0"/>
              <a:t>You might want to include: </a:t>
            </a:r>
          </a:p>
          <a:p>
            <a:r>
              <a:rPr lang="en-AU" sz="800" dirty="0"/>
              <a:t>- Y</a:t>
            </a:r>
            <a:r>
              <a:rPr lang="en-AU" sz="800" i="1" dirty="0"/>
              <a:t>our company’s contributions to the industry in the eligible period</a:t>
            </a:r>
          </a:p>
          <a:p>
            <a:r>
              <a:rPr lang="en-AU" sz="800" dirty="0"/>
              <a:t>-</a:t>
            </a:r>
            <a:r>
              <a:rPr lang="en-AU" sz="800" i="1" dirty="0"/>
              <a:t> Explain in greater detail about the impact of your contributions and collaborations on the HR industry/your target clients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dirty="0"/>
              <a:t>- </a:t>
            </a:r>
            <a:r>
              <a:rPr lang="en-AU" sz="800" i="1" dirty="0"/>
              <a:t>To what extent does your service/product help to build organisational capability?</a:t>
            </a:r>
          </a:p>
          <a:p>
            <a:r>
              <a:rPr lang="en-AU" sz="800" dirty="0"/>
              <a:t>-</a:t>
            </a:r>
            <a:r>
              <a:rPr lang="en-AU" sz="800" i="1" dirty="0"/>
              <a:t> How does your service/product align with your client’s business alignment? </a:t>
            </a:r>
            <a:endParaRPr lang="en-US" sz="800" dirty="0"/>
          </a:p>
          <a:p>
            <a:r>
              <a:rPr lang="en-AU" sz="800" dirty="0"/>
              <a:t>-</a:t>
            </a:r>
            <a:r>
              <a:rPr lang="en-AU" sz="800" i="1" dirty="0"/>
              <a:t> 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518632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/>
              <a:t>organisation</a:t>
            </a:r>
            <a:r>
              <a:rPr lang="en-US" altLang="zh-TW" sz="1500" dirty="0"/>
              <a:t>/brand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7848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information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</a:t>
            </a:r>
            <a:r>
              <a:rPr lang="en-US" altLang="zh-TW" sz="1500" dirty="0" err="1">
                <a:ea typeface="+mj-ea"/>
                <a:cs typeface="+mj-cs"/>
              </a:rPr>
              <a:t>Organisation</a:t>
            </a:r>
            <a:r>
              <a:rPr lang="en-US" altLang="zh-TW" sz="1500" dirty="0">
                <a:ea typeface="+mj-ea"/>
                <a:cs typeface="+mj-cs"/>
              </a:rPr>
              <a:t>: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216726" y="7910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7800" y="-30423"/>
            <a:ext cx="7162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(40%) Max. 3 slides, visuals included – slide 1/3</a:t>
            </a:r>
          </a:p>
          <a:p>
            <a:r>
              <a:rPr lang="en-US" sz="800" dirty="0"/>
              <a:t> - A brief description of your products/services/platform/system. How have you developed your products/services/platform/system?</a:t>
            </a:r>
          </a:p>
          <a:p>
            <a:r>
              <a:rPr lang="en-US" sz="800" dirty="0"/>
              <a:t>- What were the primary and secondary objectives/results? What business/commercial benefits did your product/service deliver?</a:t>
            </a:r>
          </a:p>
          <a:p>
            <a:r>
              <a:rPr lang="en-US" sz="800" dirty="0"/>
              <a:t>- Why are they important in the HR industry? What makes this significant and unique to stand out from others?</a:t>
            </a:r>
          </a:p>
          <a:p>
            <a:r>
              <a:rPr lang="en-US" sz="800" dirty="0"/>
              <a:t>- Explain how your products/services help fill the gaps for your clients.</a:t>
            </a:r>
          </a:p>
          <a:p>
            <a:r>
              <a:rPr lang="en-US" sz="800" dirty="0"/>
              <a:t>- How did you market this to your target audience? How did you track the effectiveness of your product/service?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216726" y="7910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7800" y="-30423"/>
            <a:ext cx="7162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(40%) Max. 3 slides, visuals included – slide 2/3</a:t>
            </a:r>
          </a:p>
          <a:p>
            <a:r>
              <a:rPr lang="en-US" sz="800" dirty="0"/>
              <a:t> - A brief description of your products/services/platform/system. How have you developed your products/services/platform/system?</a:t>
            </a:r>
          </a:p>
          <a:p>
            <a:r>
              <a:rPr lang="en-US" sz="800" dirty="0"/>
              <a:t>- What were the primary and secondary objectives/results? What business/commercial benefits did your product/service deliver?</a:t>
            </a:r>
          </a:p>
          <a:p>
            <a:r>
              <a:rPr lang="en-US" sz="800" dirty="0"/>
              <a:t>- Why are they important in the HR industry? What makes this significant and unique to stand out from others?</a:t>
            </a:r>
          </a:p>
          <a:p>
            <a:r>
              <a:rPr lang="en-US" sz="800" dirty="0"/>
              <a:t>- Explain how your products/services help fill the gaps for your clients.</a:t>
            </a:r>
          </a:p>
          <a:p>
            <a:r>
              <a:rPr lang="en-US" sz="800" dirty="0"/>
              <a:t>- How did you market this to your target audience? How did you track the effectiveness of your product/service?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22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216726" y="7910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7800" y="-30423"/>
            <a:ext cx="7162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(40%) Max. 3 slides, visuals included – slide 3/3</a:t>
            </a:r>
          </a:p>
          <a:p>
            <a:r>
              <a:rPr lang="en-US" sz="800" dirty="0"/>
              <a:t> - A brief description of your products/services/platform/system. How have you developed your products/services/platform/system?</a:t>
            </a:r>
          </a:p>
          <a:p>
            <a:r>
              <a:rPr lang="en-US" sz="800" dirty="0"/>
              <a:t>- What were the primary and secondary objectives/results? What business/commercial benefits did your product/service deliver?</a:t>
            </a:r>
          </a:p>
          <a:p>
            <a:r>
              <a:rPr lang="en-US" sz="800" dirty="0"/>
              <a:t>- Why are they important in the HR industry? What makes this significant and unique to stand out from others?</a:t>
            </a:r>
          </a:p>
          <a:p>
            <a:r>
              <a:rPr lang="en-US" sz="800" dirty="0"/>
              <a:t>- Explain how your products/services help fill the gaps for your clients.</a:t>
            </a:r>
          </a:p>
          <a:p>
            <a:r>
              <a:rPr lang="en-US" sz="800" dirty="0"/>
              <a:t>- How did you market this to your target audience? How did you track the effectiveness of your product/service?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936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5732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Performance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76400" y="-60990"/>
            <a:ext cx="6172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2 slides, visuals included – slide 1/2 </a:t>
            </a:r>
          </a:p>
          <a:p>
            <a:r>
              <a:rPr lang="en-US" sz="800" dirty="0"/>
              <a:t>- How well did your products/services/platform/system perform in the eligible period (2023-2024)? How did they stand out from others?</a:t>
            </a:r>
          </a:p>
          <a:p>
            <a:r>
              <a:rPr lang="en-US" sz="800" dirty="0"/>
              <a:t>- What were the measurable metrics/statistics that determined the success of your products/services/platform related to the category?</a:t>
            </a:r>
          </a:p>
          <a:p>
            <a:r>
              <a:rPr lang="en-US" sz="800" dirty="0"/>
              <a:t>- Why did your clients choose to re-engage/engage you?</a:t>
            </a:r>
          </a:p>
          <a:p>
            <a:r>
              <a:rPr lang="en-US" sz="800" dirty="0"/>
              <a:t>- How has this collaboration/partnership transformed your business front for both parties?</a:t>
            </a:r>
          </a:p>
          <a:p>
            <a:r>
              <a:rPr lang="en-US" sz="800" dirty="0"/>
              <a:t>- Testimonials from clients using the software/product are recommended.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313438"/>
              </p:ext>
            </p:extLst>
          </p:nvPr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5732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Performance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76400" y="-60990"/>
            <a:ext cx="6172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2 slides, visuals included – slide 2/2 </a:t>
            </a:r>
          </a:p>
          <a:p>
            <a:r>
              <a:rPr lang="en-US" sz="800" dirty="0"/>
              <a:t>- How well did your products/services/platform/system perform in the eligible period (2023-2024)? How did they stand out from others?</a:t>
            </a:r>
          </a:p>
          <a:p>
            <a:r>
              <a:rPr lang="en-US" sz="800" dirty="0"/>
              <a:t>- What were the measurable metrics/statistics that determined the success of your products/services/platform related to the category?</a:t>
            </a:r>
          </a:p>
          <a:p>
            <a:r>
              <a:rPr lang="en-US" sz="800" dirty="0"/>
              <a:t>- Why did your clients choose to re-engage/engage you?</a:t>
            </a:r>
          </a:p>
          <a:p>
            <a:r>
              <a:rPr lang="en-US" sz="800" dirty="0"/>
              <a:t>- How has this collaboration/partnership transformed your business front for both parties?</a:t>
            </a:r>
          </a:p>
          <a:p>
            <a:r>
              <a:rPr lang="en-US" sz="800" dirty="0"/>
              <a:t>- Testimonials from clients using the software/product are recommended.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628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(10%) Max. 2 slides, visuals included – slide 1/2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(10%) Max. 2 slides, visuals included – slide 2/2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1145</Words>
  <Application>Microsoft Office PowerPoint</Application>
  <PresentationFormat>On-screen Show (16:9)</PresentationFormat>
  <Paragraphs>87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1_Custom Design</vt:lpstr>
      <vt:lpstr>Core Submission Document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119</cp:revision>
  <dcterms:created xsi:type="dcterms:W3CDTF">2015-09-21T09:08:18Z</dcterms:created>
  <dcterms:modified xsi:type="dcterms:W3CDTF">2024-04-11T09:35:54Z</dcterms:modified>
</cp:coreProperties>
</file>