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0" r:id="rId3"/>
    <p:sldId id="259" r:id="rId4"/>
    <p:sldId id="262" r:id="rId5"/>
    <p:sldId id="263" r:id="rId6"/>
    <p:sldId id="286" r:id="rId7"/>
    <p:sldId id="287" r:id="rId8"/>
    <p:sldId id="288" r:id="rId9"/>
    <p:sldId id="285" r:id="rId1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793"/>
    <p:restoredTop sz="94684"/>
  </p:normalViewPr>
  <p:slideViewPr>
    <p:cSldViewPr>
      <p:cViewPr>
        <p:scale>
          <a:sx n="96" d="100"/>
          <a:sy n="96" d="100"/>
        </p:scale>
        <p:origin x="-72" y="23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3B4EE3-ECEA-C242-845D-2BC1C3F9E94E}" type="datetimeFigureOut">
              <a:rPr lang="en-US" smtClean="0"/>
              <a:pPr/>
              <a:t>4/28/2022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1B98A9-6A52-9349-91A7-D6CDA629B3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648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1B98A9-6A52-9349-91A7-D6CDA629B33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1B98A9-6A52-9349-91A7-D6CDA629B33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sales@humanresourcesonline.net" TargetMode="External"/><Relationship Id="rId2" Type="http://schemas.openxmlformats.org/officeDocument/2006/relationships/hyperlink" Target="mailto:shanee@humanresourcesonline.net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adrianr@humanresourcesonline.ne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 idx="4294967295"/>
          </p:nvPr>
        </p:nvSpPr>
        <p:spPr>
          <a:xfrm>
            <a:off x="4283968" y="3736455"/>
            <a:ext cx="3851920" cy="635495"/>
          </a:xfrm>
        </p:spPr>
        <p:txBody>
          <a:bodyPr>
            <a:normAutofit fontScale="90000"/>
          </a:bodyPr>
          <a:lstStyle/>
          <a:p>
            <a:r>
              <a:rPr lang="en-US" altLang="zh-TW" sz="2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Award Entry Form</a:t>
            </a:r>
            <a:br>
              <a:rPr lang="en-US" altLang="zh-TW" sz="2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zh-TW" sz="2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Malaysia</a:t>
            </a:r>
            <a:endParaRPr lang="en-US" sz="2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DE30B24-DCB0-7242-BA2F-D9A7FD9A4B11}"/>
              </a:ext>
            </a:extLst>
          </p:cNvPr>
          <p:cNvSpPr txBox="1"/>
          <p:nvPr/>
        </p:nvSpPr>
        <p:spPr>
          <a:xfrm>
            <a:off x="228600" y="1059582"/>
            <a:ext cx="4876800" cy="338550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just"/>
            <a:r>
              <a:rPr lang="en-SG" sz="1600" b="1" u="sng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Entry Form- Providers </a:t>
            </a:r>
            <a:endParaRPr lang="en-SG" sz="1200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37778" y="1347614"/>
            <a:ext cx="757458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This form is Specifically for the following categories. For all other categories, use the form for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Products.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1169" y="1609224"/>
            <a:ext cx="7057718" cy="3816429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Corporate Healthcare Provider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Corporate Wellness Provider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Digital Learning Provider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Employee Engagement Consultancy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Employee Insurance Provider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Employer of Record Service Provider</a:t>
            </a:r>
            <a:endParaRPr lang="en-US" sz="1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Event Solution Provider </a:t>
            </a:r>
            <a:endParaRPr lang="en-US" sz="1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Executive Search Firm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HR Outsourcing Partner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Leadership Development Consultancy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Management Training Provider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Mid-Management Recruitment Firm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Mobility &amp; Orientation Consultancy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New Recruitment Firm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Payroll Outsourcing Partner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Psychometric Testing Provider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Recruitment Process Outsourcing Partner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Response to COVID-19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Sales Training Provider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Serviced Apartment / Corporate Stay Provider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Staffing Firm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Team Building Provider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Local Hero </a:t>
            </a:r>
            <a:r>
              <a:rPr lang="en-US" sz="1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*NEW* </a:t>
            </a:r>
          </a:p>
        </p:txBody>
      </p:sp>
    </p:spTree>
    <p:extLst>
      <p:ext uri="{BB962C8B-B14F-4D97-AF65-F5344CB8AC3E}">
        <p14:creationId xmlns:p14="http://schemas.microsoft.com/office/powerpoint/2010/main" val="847455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779368" y="4215358"/>
            <a:ext cx="304800" cy="2286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DE30B24-DCB0-7242-BA2F-D9A7FD9A4B11}"/>
              </a:ext>
            </a:extLst>
          </p:cNvPr>
          <p:cNvSpPr txBox="1"/>
          <p:nvPr/>
        </p:nvSpPr>
        <p:spPr>
          <a:xfrm>
            <a:off x="123056" y="1059582"/>
            <a:ext cx="4953000" cy="307773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sz="1400" b="1" u="sng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ENTRY DETAILS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7504" y="1491630"/>
            <a:ext cx="4392488" cy="1384995"/>
          </a:xfrm>
          <a:prstGeom prst="rect">
            <a:avLst/>
          </a:prstGeom>
          <a:noFill/>
          <a:ln w="3175"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TW" sz="1050" b="1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Please provide the following information:</a:t>
            </a:r>
          </a:p>
          <a:p>
            <a:pPr marL="457200" indent="-457200">
              <a:defRPr/>
            </a:pPr>
            <a:r>
              <a:rPr lang="en-US" altLang="zh-TW" sz="105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Company Name:</a:t>
            </a:r>
          </a:p>
          <a:p>
            <a:pPr marL="457200" indent="-457200">
              <a:defRPr/>
            </a:pPr>
            <a:r>
              <a:rPr lang="en-GB" altLang="zh-TW" sz="1050" dirty="0">
                <a:latin typeface="Arial" panose="020B0604020202020204" pitchFamily="34" charset="0"/>
                <a:cs typeface="Arial" panose="020B0604020202020204" pitchFamily="34" charset="0"/>
              </a:rPr>
              <a:t>Name of Contact Person (Full Name / Direct Line / Mobile):</a:t>
            </a:r>
          </a:p>
          <a:p>
            <a:pPr marL="457200" indent="-457200">
              <a:defRPr/>
            </a:pPr>
            <a:r>
              <a:rPr lang="en-GB" altLang="zh-TW" sz="105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Country:</a:t>
            </a:r>
          </a:p>
          <a:p>
            <a:pPr marL="457200" indent="-457200">
              <a:defRPr/>
            </a:pPr>
            <a:r>
              <a:rPr lang="en-GB" altLang="zh-TW" sz="105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Category Group:</a:t>
            </a:r>
            <a:endParaRPr lang="en-US" altLang="zh-TW" sz="105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457200" indent="-457200">
              <a:defRPr/>
            </a:pPr>
            <a:r>
              <a:rPr lang="en-US" altLang="zh-TW" sz="105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Name of Category: </a:t>
            </a:r>
          </a:p>
          <a:p>
            <a:pPr marL="457200" indent="-457200">
              <a:defRPr/>
            </a:pPr>
            <a:r>
              <a:rPr lang="en-US" altLang="zh-TW" sz="105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Company Website URL: </a:t>
            </a:r>
          </a:p>
          <a:p>
            <a:pPr marL="457200" indent="-457200">
              <a:defRPr/>
            </a:pPr>
            <a:r>
              <a:rPr lang="en-US" altLang="zh-TW" sz="105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Email </a:t>
            </a:r>
            <a:r>
              <a:rPr lang="en-US" altLang="zh-TW" sz="900" i="1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(generic, e.g. subscriptions@marketing-interactive.com): </a:t>
            </a:r>
            <a:endParaRPr lang="en-US" altLang="zh-TW" sz="1050" i="1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860032" y="1120179"/>
            <a:ext cx="4069686" cy="2736305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Please paste your </a:t>
            </a:r>
            <a:r>
              <a:rPr lang="en-US" altLang="zh-TW" sz="1400" dirty="0" err="1">
                <a:latin typeface="Arial" panose="020B0604020202020204" pitchFamily="34" charset="0"/>
                <a:cs typeface="Arial" panose="020B0604020202020204" pitchFamily="34" charset="0"/>
              </a:rPr>
              <a:t>organisation</a:t>
            </a:r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/brand logo here</a:t>
            </a:r>
            <a:r>
              <a:rPr kumimoji="0" lang="en-US" altLang="zh-TW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kumimoji="0" lang="en-US" altLang="zh-TW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endParaRPr kumimoji="0" lang="zh-TW" alt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0" y="4083918"/>
            <a:ext cx="8907021" cy="651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en-US" altLang="zh-TW" sz="900" dirty="0">
                <a:latin typeface="Calibri" pitchFamily="34" charset="0"/>
              </a:rPr>
              <a:t>NOTE: </a:t>
            </a:r>
            <a:br>
              <a:rPr lang="en-US" altLang="zh-TW" sz="900" dirty="0">
                <a:latin typeface="Calibri" pitchFamily="34" charset="0"/>
              </a:rPr>
            </a:br>
            <a:r>
              <a:rPr lang="en-US" altLang="zh-TW" sz="900" dirty="0">
                <a:latin typeface="Calibri" pitchFamily="34" charset="0"/>
              </a:rPr>
              <a:t>Any specific information or content intended for judging purposes only must be clearly indicated in </a:t>
            </a:r>
            <a:r>
              <a:rPr lang="en-US" altLang="zh-TW" sz="900" dirty="0">
                <a:solidFill>
                  <a:srgbClr val="FF0000"/>
                </a:solidFill>
                <a:latin typeface="Calibri" pitchFamily="34" charset="0"/>
              </a:rPr>
              <a:t>Red</a:t>
            </a:r>
            <a:r>
              <a:rPr lang="en-US" altLang="zh-TW" sz="900" dirty="0">
                <a:latin typeface="Calibri" pitchFamily="34" charset="0"/>
              </a:rPr>
              <a:t>, or highlighted in </a:t>
            </a:r>
            <a:r>
              <a:rPr lang="en-US" altLang="zh-TW" sz="900" dirty="0">
                <a:solidFill>
                  <a:schemeClr val="bg1"/>
                </a:solidFill>
                <a:latin typeface="Calibri" pitchFamily="34" charset="0"/>
              </a:rPr>
              <a:t>Red.</a:t>
            </a:r>
            <a:r>
              <a:rPr lang="en-US" altLang="zh-TW" sz="900" dirty="0">
                <a:latin typeface="Calibri" pitchFamily="34" charset="0"/>
              </a:rPr>
              <a:t> </a:t>
            </a:r>
            <a:br>
              <a:rPr lang="en-US" altLang="zh-TW" sz="900" dirty="0">
                <a:latin typeface="Calibri" pitchFamily="34" charset="0"/>
              </a:rPr>
            </a:br>
            <a:r>
              <a:rPr lang="en-US" altLang="zh-TW" sz="900" dirty="0">
                <a:latin typeface="Calibri" pitchFamily="34" charset="0"/>
              </a:rPr>
              <a:t>Marks may be deducted if  the entry submission exceeds the maximum word count.</a:t>
            </a:r>
          </a:p>
          <a:p>
            <a:pPr lvl="0">
              <a:lnSpc>
                <a:spcPts val="1100"/>
              </a:lnSpc>
            </a:pPr>
            <a:r>
              <a:rPr lang="en-AU" sz="900" dirty="0"/>
              <a:t>*Please take note that we will omit </a:t>
            </a:r>
            <a:r>
              <a:rPr lang="en-AU" sz="900" dirty="0" err="1"/>
              <a:t>Inc</a:t>
            </a:r>
            <a:r>
              <a:rPr lang="en-AU" sz="900" dirty="0"/>
              <a:t>, Corporation, </a:t>
            </a:r>
            <a:r>
              <a:rPr lang="en-AU" sz="900" dirty="0" err="1"/>
              <a:t>Pte.</a:t>
            </a:r>
            <a:r>
              <a:rPr lang="en-AU" sz="900" dirty="0"/>
              <a:t> Ltd, PT, </a:t>
            </a:r>
            <a:r>
              <a:rPr lang="en-AU" sz="900" dirty="0" err="1"/>
              <a:t>Berhad</a:t>
            </a:r>
            <a:r>
              <a:rPr lang="en-AU" sz="900" dirty="0"/>
              <a:t>, </a:t>
            </a:r>
            <a:r>
              <a:rPr lang="en-AU" sz="900" dirty="0" err="1"/>
              <a:t>Sdn</a:t>
            </a:r>
            <a:r>
              <a:rPr lang="en-AU" sz="900" dirty="0"/>
              <a:t>. </a:t>
            </a:r>
            <a:r>
              <a:rPr lang="en-AU" sz="900" dirty="0" err="1"/>
              <a:t>Bhd</a:t>
            </a:r>
            <a:r>
              <a:rPr lang="en-AU" sz="900" dirty="0"/>
              <a:t> and </a:t>
            </a:r>
            <a:r>
              <a:rPr lang="en-AU" sz="900" dirty="0" err="1"/>
              <a:t>etc</a:t>
            </a:r>
            <a:r>
              <a:rPr lang="en-AU" sz="900" dirty="0"/>
              <a:t> in order to follow our editorial design guidelines in all marketing collaterals including trophy.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630593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7DE30B24-DCB0-7242-BA2F-D9A7FD9A4B11}"/>
              </a:ext>
            </a:extLst>
          </p:cNvPr>
          <p:cNvSpPr txBox="1"/>
          <p:nvPr/>
        </p:nvSpPr>
        <p:spPr>
          <a:xfrm>
            <a:off x="201960" y="1043366"/>
            <a:ext cx="4876800" cy="338550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just"/>
            <a:r>
              <a:rPr lang="en-SG" sz="1600" b="1" u="sng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Entry Details (cont.) </a:t>
            </a:r>
            <a:endParaRPr lang="en-SG" sz="1200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1491630"/>
            <a:ext cx="8136904" cy="286232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TW" sz="1100" b="1" dirty="0">
                <a:latin typeface="Arial" panose="020B0604020202020204" pitchFamily="34" charset="0"/>
                <a:cs typeface="Arial" panose="020B0604020202020204" pitchFamily="34" charset="0"/>
              </a:rPr>
              <a:t>Please provide a max. 300 word company description: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988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1520661"/>
            <a:ext cx="8136904" cy="313932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472505" y="1000108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Section 1: Profile (25%) </a:t>
            </a:r>
            <a:b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zh-TW" sz="1100" b="1" dirty="0">
                <a:latin typeface="Arial" panose="020B0604020202020204" pitchFamily="34" charset="0"/>
                <a:cs typeface="Arial" panose="020B0604020202020204" pitchFamily="34" charset="0"/>
              </a:rPr>
              <a:t>Keep total word count to 2000 words across all 4 sections. 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208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67544" y="1520661"/>
            <a:ext cx="8136904" cy="313932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72505" y="1000108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Section 2: People (25%) </a:t>
            </a:r>
            <a:b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zh-TW" sz="1100" b="1" dirty="0">
                <a:latin typeface="Arial" panose="020B0604020202020204" pitchFamily="34" charset="0"/>
                <a:cs typeface="Arial" panose="020B0604020202020204" pitchFamily="34" charset="0"/>
              </a:rPr>
              <a:t>Keep total word count to 2000 words across all 4 sections. 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6273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67544" y="1520661"/>
            <a:ext cx="8136904" cy="313932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72505" y="1000108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Section 3: Product/Service (25%) </a:t>
            </a:r>
            <a:b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zh-TW" sz="1100" b="1" dirty="0">
                <a:latin typeface="Arial" panose="020B0604020202020204" pitchFamily="34" charset="0"/>
                <a:cs typeface="Arial" panose="020B0604020202020204" pitchFamily="34" charset="0"/>
              </a:rPr>
              <a:t>Keep total word count to 2000 words across all 4 sections. 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75159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1520661"/>
            <a:ext cx="8136904" cy="313932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72505" y="1000108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Section 4: Perspective (25%) </a:t>
            </a:r>
            <a:b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zh-TW" sz="1100" b="1" dirty="0">
                <a:latin typeface="Arial" panose="020B0604020202020204" pitchFamily="34" charset="0"/>
                <a:cs typeface="Arial" panose="020B0604020202020204" pitchFamily="34" charset="0"/>
              </a:rPr>
              <a:t>Keep total word count to 2000 words across all 4 sections. 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70430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0A27231D-ECB7-CC4B-84B8-838D870037EB}"/>
              </a:ext>
            </a:extLst>
          </p:cNvPr>
          <p:cNvSpPr txBox="1"/>
          <p:nvPr/>
        </p:nvSpPr>
        <p:spPr>
          <a:xfrm>
            <a:off x="15240" y="1000108"/>
            <a:ext cx="4495800" cy="4339645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just"/>
            <a:r>
              <a:rPr lang="en-US" sz="1600" b="1" u="sng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Contact us </a:t>
            </a:r>
          </a:p>
          <a:p>
            <a:pPr algn="just"/>
            <a:endParaRPr lang="en-US" sz="13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13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Registration </a:t>
            </a:r>
          </a:p>
          <a:p>
            <a:pPr algn="just"/>
            <a:endParaRPr lang="en-US" sz="13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3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3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3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3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3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3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13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Judging opportunities </a:t>
            </a:r>
          </a:p>
          <a:p>
            <a:pPr algn="just"/>
            <a:endParaRPr lang="en-US" sz="13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3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3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3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SG" sz="13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sz="1300" dirty="0">
              <a:latin typeface="Arial" pitchFamily="34" charset="0"/>
              <a:cs typeface="Arial" pitchFamily="34" charset="0"/>
            </a:endParaRPr>
          </a:p>
          <a:p>
            <a:endParaRPr lang="en-US" sz="1300" dirty="0">
              <a:latin typeface="Arial" pitchFamily="34" charset="0"/>
              <a:cs typeface="Arial" pitchFamily="34" charset="0"/>
            </a:endParaRPr>
          </a:p>
          <a:p>
            <a:endParaRPr lang="en-US" sz="1300" dirty="0">
              <a:latin typeface="Arial" pitchFamily="34" charset="0"/>
              <a:cs typeface="Arial" pitchFamily="34" charset="0"/>
            </a:endParaRPr>
          </a:p>
          <a:p>
            <a:endParaRPr lang="en-US" sz="1300" dirty="0">
              <a:latin typeface="Arial" pitchFamily="34" charset="0"/>
              <a:cs typeface="Arial" pitchFamily="34" charset="0"/>
            </a:endParaRPr>
          </a:p>
          <a:p>
            <a:pPr algn="just"/>
            <a:endParaRPr lang="en-US" sz="13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xmlns="" id="{11080C0C-C965-8749-91EF-E102AB1E99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1458967"/>
              </p:ext>
            </p:extLst>
          </p:nvPr>
        </p:nvGraphicFramePr>
        <p:xfrm>
          <a:off x="184436" y="3435846"/>
          <a:ext cx="4347192" cy="9144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38566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9615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r>
                        <a:rPr lang="en-US" sz="1200" b="1" dirty="0" err="1">
                          <a:latin typeface="Arial" pitchFamily="34" charset="0"/>
                          <a:cs typeface="Arial" pitchFamily="34" charset="0"/>
                        </a:rPr>
                        <a:t>Namev</a:t>
                      </a:r>
                      <a:endParaRPr lang="en-SG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latin typeface="Arial" pitchFamily="34" charset="0"/>
                          <a:cs typeface="Arial" pitchFamily="34" charset="0"/>
                        </a:rPr>
                        <a:t>Email</a:t>
                      </a:r>
                      <a:r>
                        <a:rPr lang="en-US" sz="1200" b="1" baseline="0" dirty="0">
                          <a:latin typeface="Arial" pitchFamily="34" charset="0"/>
                          <a:cs typeface="Arial" pitchFamily="34" charset="0"/>
                        </a:rPr>
                        <a:t> add/Contact no </a:t>
                      </a:r>
                      <a:endParaRPr lang="en-SG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4285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itchFamily="34" charset="0"/>
                          <a:cs typeface="Arial" pitchFamily="34" charset="0"/>
                        </a:rPr>
                        <a:t>Shan</a:t>
                      </a:r>
                      <a:r>
                        <a:rPr lang="en-US" sz="1200" baseline="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200" baseline="0" dirty="0" err="1">
                          <a:latin typeface="Arial" pitchFamily="34" charset="0"/>
                          <a:cs typeface="Arial" pitchFamily="34" charset="0"/>
                        </a:rPr>
                        <a:t>Ee</a:t>
                      </a:r>
                      <a:endParaRPr lang="en-SG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itchFamily="34" charset="0"/>
                          <a:cs typeface="Arial" pitchFamily="34" charset="0"/>
                          <a:hlinkClick r:id="rId2"/>
                        </a:rPr>
                        <a:t>shanee@humanresourcesonline.net</a:t>
                      </a:r>
                      <a:endParaRPr lang="en-US" sz="1200" baseline="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sz="1200" baseline="0" dirty="0">
                          <a:latin typeface="Arial" pitchFamily="34" charset="0"/>
                          <a:cs typeface="Arial" pitchFamily="34" charset="0"/>
                        </a:rPr>
                        <a:t>Office: +65 6423 0329 </a:t>
                      </a:r>
                    </a:p>
                    <a:p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Mobile: +65 9322 0432</a:t>
                      </a:r>
                      <a:endParaRPr lang="en-SG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0A27231D-ECB7-CC4B-84B8-838D870037EB}"/>
              </a:ext>
            </a:extLst>
          </p:cNvPr>
          <p:cNvSpPr txBox="1"/>
          <p:nvPr/>
        </p:nvSpPr>
        <p:spPr>
          <a:xfrm>
            <a:off x="4724400" y="1198696"/>
            <a:ext cx="4648200" cy="1938988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just"/>
            <a:r>
              <a:rPr lang="en-US" sz="1600" b="1" u="sng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just"/>
            <a:r>
              <a:rPr lang="en-US" sz="13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Sponsorship opportunities </a:t>
            </a:r>
            <a:endParaRPr lang="en-US" sz="13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3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SG" sz="13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sz="1300" dirty="0">
              <a:latin typeface="Arial" pitchFamily="34" charset="0"/>
              <a:cs typeface="Arial" pitchFamily="34" charset="0"/>
            </a:endParaRPr>
          </a:p>
          <a:p>
            <a:endParaRPr lang="en-US" sz="1300" dirty="0">
              <a:latin typeface="Arial" pitchFamily="34" charset="0"/>
              <a:cs typeface="Arial" pitchFamily="34" charset="0"/>
            </a:endParaRPr>
          </a:p>
          <a:p>
            <a:endParaRPr lang="en-US" sz="1300" dirty="0">
              <a:latin typeface="Arial" pitchFamily="34" charset="0"/>
              <a:cs typeface="Arial" pitchFamily="34" charset="0"/>
            </a:endParaRPr>
          </a:p>
          <a:p>
            <a:endParaRPr lang="en-US" sz="1300" dirty="0">
              <a:latin typeface="Arial" pitchFamily="34" charset="0"/>
              <a:cs typeface="Arial" pitchFamily="34" charset="0"/>
            </a:endParaRPr>
          </a:p>
          <a:p>
            <a:pPr algn="just"/>
            <a:endParaRPr lang="en-US" sz="13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xmlns="" id="{F27658B4-B046-DC4B-829E-335F834981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9167973"/>
              </p:ext>
            </p:extLst>
          </p:nvPr>
        </p:nvGraphicFramePr>
        <p:xfrm>
          <a:off x="4835604" y="1779662"/>
          <a:ext cx="4094113" cy="7315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09411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40158">
                <a:tc>
                  <a:txBody>
                    <a:bodyPr/>
                    <a:lstStyle/>
                    <a:p>
                      <a:r>
                        <a:rPr lang="en-US" sz="1200" b="1" dirty="0">
                          <a:latin typeface="Arial" pitchFamily="34" charset="0"/>
                          <a:cs typeface="Arial" pitchFamily="34" charset="0"/>
                        </a:rPr>
                        <a:t>Email</a:t>
                      </a:r>
                      <a:r>
                        <a:rPr lang="en-US" sz="1200" b="1" baseline="0" dirty="0">
                          <a:latin typeface="Arial" pitchFamily="34" charset="0"/>
                          <a:cs typeface="Arial" pitchFamily="34" charset="0"/>
                        </a:rPr>
                        <a:t> add/Contact no </a:t>
                      </a:r>
                      <a:endParaRPr lang="en-SG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4285">
                <a:tc>
                  <a:txBody>
                    <a:bodyPr/>
                    <a:lstStyle/>
                    <a:p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For bespoke sponsorship packages please contact our Sales Team at </a:t>
                      </a:r>
                      <a:r>
                        <a:rPr lang="en-US" sz="1200" u="sng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hlinkClick r:id="rId3"/>
                        </a:rPr>
                        <a:t>sales@humanresourcesonline.net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2" name="Title 1"/>
          <p:cNvSpPr txBox="1">
            <a:spLocks/>
          </p:cNvSpPr>
          <p:nvPr/>
        </p:nvSpPr>
        <p:spPr>
          <a:xfrm>
            <a:off x="7143768" y="214290"/>
            <a:ext cx="178595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SG" sz="1400" b="1" spc="100" dirty="0">
                <a:solidFill>
                  <a:srgbClr val="FFFF99"/>
                </a:solidFill>
                <a:latin typeface="Coupe-Normal" pitchFamily="18" charset="0"/>
                <a:ea typeface="+mj-ea"/>
                <a:cs typeface="Arial" pitchFamily="34" charset="0"/>
              </a:rPr>
              <a:t>NOVEMBER</a:t>
            </a:r>
          </a:p>
          <a:p>
            <a:pPr lvl="0">
              <a:spcBef>
                <a:spcPct val="0"/>
              </a:spcBef>
              <a:defRPr/>
            </a:pPr>
            <a:r>
              <a:rPr lang="en-SG" sz="1400" b="1" spc="100" dirty="0">
                <a:solidFill>
                  <a:schemeClr val="accent6">
                    <a:lumMod val="75000"/>
                  </a:schemeClr>
                </a:solidFill>
                <a:latin typeface="Coupe-Normal" pitchFamily="18" charset="0"/>
                <a:ea typeface="+mj-ea"/>
                <a:cs typeface="Arial" pitchFamily="34" charset="0"/>
              </a:rPr>
              <a:t>SINGAPORE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xmlns="" id="{79ACC84A-4BC3-E505-95E7-610033F1B8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9192980"/>
              </p:ext>
            </p:extLst>
          </p:nvPr>
        </p:nvGraphicFramePr>
        <p:xfrm>
          <a:off x="179512" y="1779662"/>
          <a:ext cx="4446110" cy="9144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99831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52253">
                <a:tc>
                  <a:txBody>
                    <a:bodyPr/>
                    <a:lstStyle/>
                    <a:p>
                      <a:r>
                        <a:rPr lang="en-US" sz="1200" b="1" dirty="0">
                          <a:latin typeface="Arial" pitchFamily="34" charset="0"/>
                          <a:cs typeface="Arial" pitchFamily="34" charset="0"/>
                        </a:rPr>
                        <a:t>Name</a:t>
                      </a:r>
                      <a:endParaRPr lang="en-SG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latin typeface="Arial" pitchFamily="34" charset="0"/>
                          <a:cs typeface="Arial" pitchFamily="34" charset="0"/>
                        </a:rPr>
                        <a:t>Email</a:t>
                      </a:r>
                      <a:r>
                        <a:rPr lang="en-US" sz="1200" b="1" baseline="0" dirty="0">
                          <a:latin typeface="Arial" pitchFamily="34" charset="0"/>
                          <a:cs typeface="Arial" pitchFamily="34" charset="0"/>
                        </a:rPr>
                        <a:t> add/Contact no </a:t>
                      </a:r>
                      <a:endParaRPr lang="en-SG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0770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itchFamily="34" charset="0"/>
                          <a:cs typeface="Arial" pitchFamily="34" charset="0"/>
                        </a:rPr>
                        <a:t>Adrian Ray</a:t>
                      </a:r>
                      <a:endParaRPr lang="en-SG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itchFamily="34" charset="0"/>
                          <a:cs typeface="Arial" pitchFamily="34" charset="0"/>
                          <a:hlinkClick r:id="rId4"/>
                        </a:rPr>
                        <a:t>adrianr@humanresourcesonline.net</a:t>
                      </a:r>
                      <a:r>
                        <a:rPr lang="en-US" sz="1200" baseline="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Tel: +65 6216 0570 </a:t>
                      </a:r>
                    </a:p>
                    <a:p>
                      <a:r>
                        <a:rPr lang="en-US" sz="1200" kern="1200" dirty="0" err="1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Whatsapp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: +65 8319 2998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89998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3866</TotalTime>
  <Words>285</Words>
  <Application>Microsoft Office PowerPoint</Application>
  <PresentationFormat>On-screen Show (16:9)</PresentationFormat>
  <Paragraphs>137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Award Entry Form Malaysia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Booney Tay</dc:creator>
  <cp:lastModifiedBy>Joleen Quek</cp:lastModifiedBy>
  <cp:revision>534</cp:revision>
  <dcterms:created xsi:type="dcterms:W3CDTF">2006-08-16T00:00:00Z</dcterms:created>
  <dcterms:modified xsi:type="dcterms:W3CDTF">2022-04-28T10:10:22Z</dcterms:modified>
</cp:coreProperties>
</file>