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9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93"/>
    <p:restoredTop sz="94684"/>
  </p:normalViewPr>
  <p:slideViewPr>
    <p:cSldViewPr>
      <p:cViewPr varScale="1">
        <p:scale>
          <a:sx n="95" d="100"/>
          <a:sy n="95" d="100"/>
        </p:scale>
        <p:origin x="492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orrinem@humanresourcesonline.net" TargetMode="External"/><Relationship Id="rId2" Type="http://schemas.openxmlformats.org/officeDocument/2006/relationships/hyperlink" Target="mailto:adrianr@humanresourcesonline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ales@humanresourcesonline.net" TargetMode="External"/><Relationship Id="rId4" Type="http://schemas.openxmlformats.org/officeDocument/2006/relationships/hyperlink" Target="mailto:shanee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41734-50FD-7636-472E-A305363684FC}"/>
              </a:ext>
            </a:extLst>
          </p:cNvPr>
          <p:cNvSpPr txBox="1">
            <a:spLocks/>
          </p:cNvSpPr>
          <p:nvPr/>
        </p:nvSpPr>
        <p:spPr>
          <a:xfrm>
            <a:off x="5004048" y="3723878"/>
            <a:ext cx="2160240" cy="3474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ENTRY FORM (PROVIDERS)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228600" y="1059582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Form- Providers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7778" y="1347614"/>
            <a:ext cx="757458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This form is Specifically for the following categories. For all other categories, use the form for Products.</a:t>
            </a:r>
          </a:p>
        </p:txBody>
      </p:sp>
      <p:sp>
        <p:nvSpPr>
          <p:cNvPr id="8" name="Rectangle 7"/>
          <p:cNvSpPr/>
          <p:nvPr/>
        </p:nvSpPr>
        <p:spPr>
          <a:xfrm>
            <a:off x="237778" y="1779662"/>
            <a:ext cx="7574581" cy="38164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342900" indent="-342900"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Healthcare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Corporate Wellness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Digital Learning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Engagement Consultancy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Employee Insurance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Employer of Record Service Provider 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Executive Search Firm</a:t>
            </a:r>
          </a:p>
          <a:p>
            <a:pPr marL="342900" indent="-342900">
              <a:buAutoNum type="arabicPeriod"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Best HR Management Consulting Firm *NEW*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HR Outsourcing Partner </a:t>
            </a:r>
          </a:p>
          <a:p>
            <a:pPr marL="342900" indent="-342900">
              <a:buAutoNum type="arabicPeriod"/>
            </a:pP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Best Instructional Design Provider *NEW*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Leadership Development Consultancy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Management Training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Mid-Management Recruitment Firm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Mobility &amp; Orientation Consultancy 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New Recruitment Firm</a:t>
            </a: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Best Payroll Outsourcing Partner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Psychometric Testing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Recruitment Process Outsourcing Partner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Sales Training Provider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Serviced Apartment / Corporate Stay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Staffing Firm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Best Team Building Provider </a:t>
            </a:r>
          </a:p>
          <a:p>
            <a:pPr marL="342900" indent="-342900">
              <a:buFontTx/>
              <a:buAutoNum type="arabicPeriod"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Local Hero</a:t>
            </a: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79368" y="4215358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95064" y="1190997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1623045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Contact Person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Category Group:</a:t>
            </a:r>
            <a:endParaRPr lang="en-US" altLang="zh-TW" sz="105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subscriptions@marketing-interactive.com):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932040" y="1251594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</a:t>
            </a:r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/brand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4083918"/>
            <a:ext cx="8907021" cy="65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Calibri" pitchFamily="34" charset="0"/>
              </a:rPr>
              <a:t>NOTE: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900" dirty="0">
                <a:latin typeface="Calibri" pitchFamily="34" charset="0"/>
              </a:rPr>
              <a:t>, or highlighted in </a:t>
            </a:r>
            <a:r>
              <a:rPr lang="en-US" altLang="zh-TW" sz="900" dirty="0">
                <a:solidFill>
                  <a:schemeClr val="bg1"/>
                </a:solidFill>
                <a:latin typeface="Calibri" pitchFamily="34" charset="0"/>
              </a:rPr>
              <a:t>Red.</a:t>
            </a:r>
            <a:r>
              <a:rPr lang="en-US" altLang="zh-TW" sz="900" dirty="0">
                <a:latin typeface="Calibri" pitchFamily="34" charset="0"/>
              </a:rPr>
              <a:t> </a:t>
            </a:r>
            <a:br>
              <a:rPr lang="en-US" altLang="zh-TW" sz="900" dirty="0">
                <a:latin typeface="Calibri" pitchFamily="34" charset="0"/>
              </a:rPr>
            </a:br>
            <a:r>
              <a:rPr lang="en-US" altLang="zh-TW" sz="900" dirty="0">
                <a:latin typeface="Calibri" pitchFamily="34" charset="0"/>
              </a:rPr>
              <a:t>Marks may be deducted if  the entry submission exceeds 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/>
              <a:t>*Please take note that we will omit </a:t>
            </a:r>
            <a:r>
              <a:rPr lang="en-AU" sz="900" dirty="0" err="1"/>
              <a:t>Inc</a:t>
            </a:r>
            <a:r>
              <a:rPr lang="en-AU" sz="900" dirty="0"/>
              <a:t>, Corporation, </a:t>
            </a:r>
            <a:r>
              <a:rPr lang="en-AU" sz="900" dirty="0" err="1"/>
              <a:t>Pte.</a:t>
            </a:r>
            <a:r>
              <a:rPr lang="en-AU" sz="900" dirty="0"/>
              <a:t> Ltd, PT, </a:t>
            </a:r>
            <a:r>
              <a:rPr lang="en-AU" sz="900" dirty="0" err="1"/>
              <a:t>Berhad</a:t>
            </a:r>
            <a:r>
              <a:rPr lang="en-AU" sz="900" dirty="0"/>
              <a:t>, </a:t>
            </a:r>
            <a:r>
              <a:rPr lang="en-AU" sz="900" dirty="0" err="1"/>
              <a:t>Sdn</a:t>
            </a:r>
            <a:r>
              <a:rPr lang="en-AU" sz="900" dirty="0"/>
              <a:t>. </a:t>
            </a:r>
            <a:r>
              <a:rPr lang="en-AU" sz="900" dirty="0" err="1"/>
              <a:t>Bhd</a:t>
            </a:r>
            <a:r>
              <a:rPr lang="en-AU" sz="900" dirty="0"/>
              <a:t> and </a:t>
            </a:r>
            <a:r>
              <a:rPr lang="en-AU" sz="900" dirty="0" err="1"/>
              <a:t>etc</a:t>
            </a:r>
            <a:r>
              <a:rPr lang="en-AU" sz="900" dirty="0"/>
              <a:t> in order to follow our editorial design guidelines in all marketing collaterals including trophy.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395536" y="1131590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1: Profile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2: People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273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3: Product/Service – 25% (Max. 500 words)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15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520661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4" y="12436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200" b="1" dirty="0">
                <a:latin typeface="Arial" panose="020B0604020202020204" pitchFamily="34" charset="0"/>
                <a:cs typeface="Arial" panose="020B0604020202020204" pitchFamily="34" charset="0"/>
              </a:rPr>
              <a:t>Section 4: Perspective – 25% (Max. 500 words)</a:t>
            </a: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zh-TW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043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A942DB-6FC2-885A-6CA9-7D46B84E6908}"/>
              </a:ext>
            </a:extLst>
          </p:cNvPr>
          <p:cNvSpPr txBox="1"/>
          <p:nvPr/>
        </p:nvSpPr>
        <p:spPr>
          <a:xfrm>
            <a:off x="97813" y="1088050"/>
            <a:ext cx="4495800" cy="352403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0424902-37CA-F5D9-6D88-C7CDF8695CBC}"/>
              </a:ext>
            </a:extLst>
          </p:cNvPr>
          <p:cNvGraphicFramePr>
            <a:graphicFrameLocks noGrp="1"/>
          </p:cNvGraphicFramePr>
          <p:nvPr/>
        </p:nvGraphicFramePr>
        <p:xfrm>
          <a:off x="179512" y="1779662"/>
          <a:ext cx="4446110" cy="1645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Adrian Ray</a:t>
                      </a:r>
                    </a:p>
                    <a:p>
                      <a:r>
                        <a:rPr lang="en-US" sz="1000" b="0" i="1" dirty="0">
                          <a:latin typeface="Arial" pitchFamily="34" charset="0"/>
                          <a:cs typeface="Arial" pitchFamily="34" charset="0"/>
                        </a:rPr>
                        <a:t>Senior Regional Project Manager</a:t>
                      </a:r>
                      <a:endParaRPr lang="en-US" sz="1000" b="1" i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10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+65 6692 9031 Ext 812</a:t>
                      </a:r>
                    </a:p>
                    <a:p>
                      <a:r>
                        <a:rPr lang="en-SG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+63 9975330853</a:t>
                      </a:r>
                      <a:b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adrianr@humanresourcesonline.net</a:t>
                      </a:r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SG" sz="1000" b="1" dirty="0">
                          <a:latin typeface="Arial" pitchFamily="34" charset="0"/>
                          <a:cs typeface="Arial" pitchFamily="34" charset="0"/>
                        </a:rPr>
                        <a:t>Corrine </a:t>
                      </a:r>
                      <a:r>
                        <a:rPr lang="en-SG" sz="1000" b="1" dirty="0" err="1">
                          <a:latin typeface="Arial" pitchFamily="34" charset="0"/>
                          <a:cs typeface="Arial" pitchFamily="34" charset="0"/>
                        </a:rPr>
                        <a:t>Magtanong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Regional Project Manager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Tel: +65 6692 9031 Ext 820</a:t>
                      </a:r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Mobile: +63 9175785524</a:t>
                      </a:r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corrinem@humanresourcesonline.net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41391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1EC853C-7711-5BC3-F9F4-AF8BE6E8162F}"/>
              </a:ext>
            </a:extLst>
          </p:cNvPr>
          <p:cNvGraphicFramePr>
            <a:graphicFrameLocks noGrp="1"/>
          </p:cNvGraphicFramePr>
          <p:nvPr/>
        </p:nvGraphicFramePr>
        <p:xfrm>
          <a:off x="4836173" y="1788140"/>
          <a:ext cx="4094113" cy="8458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4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50" b="1" baseline="0" dirty="0" err="1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US" sz="1050" b="1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050" b="0" i="1" baseline="0" dirty="0">
                          <a:latin typeface="Arial" pitchFamily="34" charset="0"/>
                          <a:cs typeface="Arial" pitchFamily="34" charset="0"/>
                        </a:rPr>
                        <a:t>Senior Regional Event Producer </a:t>
                      </a:r>
                      <a:endParaRPr lang="en-SG" sz="105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 pitchFamily="34" charset="0"/>
                          <a:cs typeface="Arial" pitchFamily="34" charset="0"/>
                          <a:hlinkClick r:id="rId4"/>
                        </a:rPr>
                        <a:t>shanee@humanresourcesonline.net</a:t>
                      </a:r>
                      <a:endParaRPr lang="en-US" sz="105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050" baseline="0" dirty="0">
                          <a:latin typeface="Arial" pitchFamily="34" charset="0"/>
                          <a:cs typeface="Arial" pitchFamily="34" charset="0"/>
                        </a:rPr>
                        <a:t>Office: +65 6423 0329 </a:t>
                      </a:r>
                    </a:p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Mobile: +65 9322 0432</a:t>
                      </a:r>
                      <a:endParaRPr lang="en-SG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92701A6-6B0B-1058-061A-213EC4C60733}"/>
              </a:ext>
            </a:extLst>
          </p:cNvPr>
          <p:cNvSpPr txBox="1"/>
          <p:nvPr/>
        </p:nvSpPr>
        <p:spPr>
          <a:xfrm>
            <a:off x="4724970" y="2493937"/>
            <a:ext cx="4648200" cy="166198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06EAD59-5579-DBFD-9E4A-F6682350076B}"/>
              </a:ext>
            </a:extLst>
          </p:cNvPr>
          <p:cNvGraphicFramePr>
            <a:graphicFrameLocks noGrp="1"/>
          </p:cNvGraphicFramePr>
          <p:nvPr/>
        </p:nvGraphicFramePr>
        <p:xfrm>
          <a:off x="4832860" y="3019717"/>
          <a:ext cx="4094113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000" u="sng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/>
                        </a:rPr>
                        <a:t>sales@humanresourcesonline.net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7CBC0E6-AD96-1E1E-2543-35CC5443284A}"/>
              </a:ext>
            </a:extLst>
          </p:cNvPr>
          <p:cNvSpPr txBox="1"/>
          <p:nvPr/>
        </p:nvSpPr>
        <p:spPr>
          <a:xfrm>
            <a:off x="4716016" y="1467209"/>
            <a:ext cx="46888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</p:txBody>
      </p:sp>
    </p:spTree>
    <p:extLst>
      <p:ext uri="{BB962C8B-B14F-4D97-AF65-F5344CB8AC3E}">
        <p14:creationId xmlns:p14="http://schemas.microsoft.com/office/powerpoint/2010/main" val="55134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3876</TotalTime>
  <Words>458</Words>
  <Application>Microsoft Office PowerPoint</Application>
  <PresentationFormat>On-screen Show (16:9)</PresentationFormat>
  <Paragraphs>142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Light House</cp:lastModifiedBy>
  <cp:revision>538</cp:revision>
  <dcterms:created xsi:type="dcterms:W3CDTF">2006-08-16T00:00:00Z</dcterms:created>
  <dcterms:modified xsi:type="dcterms:W3CDTF">2023-04-10T08:01:51Z</dcterms:modified>
</cp:coreProperties>
</file>