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86" r:id="rId7"/>
    <p:sldId id="287" r:id="rId8"/>
    <p:sldId id="288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3"/>
    <p:restoredTop sz="94656"/>
  </p:normalViewPr>
  <p:slideViewPr>
    <p:cSldViewPr>
      <p:cViewPr>
        <p:scale>
          <a:sx n="100" d="100"/>
          <a:sy n="100" d="100"/>
        </p:scale>
        <p:origin x="-37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carizar@humanresourcesonline.net" TargetMode="External"/><Relationship Id="rId2" Type="http://schemas.openxmlformats.org/officeDocument/2006/relationships/hyperlink" Target="mailto:seraphinen@humanresourcesonline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ales@humanresourcesonline.net" TargetMode="External"/><Relationship Id="rId4" Type="http://schemas.openxmlformats.org/officeDocument/2006/relationships/hyperlink" Target="mailto:shanee@humanresourcesonlin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358050" y="394335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  <p:sp>
        <p:nvSpPr>
          <p:cNvPr id="3" name="Title 1"/>
          <p:cNvSpPr>
            <a:spLocks noGrp="1"/>
          </p:cNvSpPr>
          <p:nvPr>
            <p:ph type="ctrTitle" idx="4294967295"/>
          </p:nvPr>
        </p:nvSpPr>
        <p:spPr>
          <a:xfrm>
            <a:off x="4283968" y="3507854"/>
            <a:ext cx="3851920" cy="635495"/>
          </a:xfrm>
        </p:spPr>
        <p:txBody>
          <a:bodyPr>
            <a:normAutofit/>
          </a:bodyPr>
          <a:lstStyle/>
          <a:p>
            <a:r>
              <a:rPr lang="en-US" altLang="zh-TW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Award Entry Form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DE30B24-DCB0-7242-BA2F-D9A7FD9A4B11}"/>
              </a:ext>
            </a:extLst>
          </p:cNvPr>
          <p:cNvSpPr txBox="1"/>
          <p:nvPr/>
        </p:nvSpPr>
        <p:spPr>
          <a:xfrm>
            <a:off x="228600" y="1059582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Form- Providers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778" y="1347614"/>
            <a:ext cx="75745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This form is Specifically for the following categories. For all other categories, use the form for Products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1169" y="1609224"/>
            <a:ext cx="7057718" cy="381642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Healthcare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Wellness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Digital Learning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Engagement 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Insurance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Employer of Record Service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Provider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Event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Solution Provider 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Executive Search Firm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HR Outsourcing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Leadership Development 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Management Training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Mid-Management Recruitment Firm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Mobility &amp; Orientation Consultancy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New Recruitment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Firm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Payroll Outsourcing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Psychometric Testing Provider </a:t>
            </a: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Recruitment Process Outsourcing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Response to COVID-19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Sales Training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Serviced Apartment / Corporate Stay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Staffing Firm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Team Building Provider </a:t>
            </a: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Local Hero </a:t>
            </a:r>
            <a:r>
              <a:rPr lang="en-US" sz="1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*NEW* 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79368" y="4215358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DE30B24-DCB0-7242-BA2F-D9A7FD9A4B11}"/>
              </a:ext>
            </a:extLst>
          </p:cNvPr>
          <p:cNvSpPr txBox="1"/>
          <p:nvPr/>
        </p:nvSpPr>
        <p:spPr>
          <a:xfrm>
            <a:off x="123056" y="1059582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</a:t>
            </a:r>
            <a:endParaRPr lang="en-US" sz="14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491630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</a:t>
            </a:r>
            <a:r>
              <a:rPr lang="en-US" altLang="zh-TW" sz="1050" b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information:</a:t>
            </a:r>
            <a:endParaRPr lang="en-US" altLang="zh-TW" sz="1050" b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altLang="zh-TW" sz="105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Name of Contact Person (</a:t>
            </a: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Full Name / Direct Line / Mobile):</a:t>
            </a:r>
            <a:endParaRPr lang="en-GB" altLang="zh-TW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GB" altLang="zh-TW" sz="105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GB" altLang="zh-TW" sz="105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Category Group:</a:t>
            </a:r>
            <a:endParaRPr lang="en-US" altLang="zh-TW" sz="1050" dirty="0" smtClean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altLang="zh-TW" sz="105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</a:t>
            </a: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of Category: </a:t>
            </a:r>
            <a:endParaRPr lang="en-US" altLang="zh-TW" sz="1050" dirty="0" smtClean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altLang="zh-TW" sz="105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</a:t>
            </a:r>
            <a:r>
              <a:rPr lang="en-US" altLang="zh-TW" sz="9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subscriptions@marketing-interactive.com):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0032" y="1120179"/>
            <a:ext cx="4069686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</a:t>
            </a:r>
            <a:r>
              <a:rPr lang="en-US" altLang="zh-TW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altLang="zh-TW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/brand 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logo here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4083918"/>
            <a:ext cx="8907021" cy="65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900" dirty="0">
                <a:latin typeface="Calibri" pitchFamily="34" charset="0"/>
              </a:rPr>
              <a:t>NOTE: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9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900" dirty="0">
                <a:latin typeface="Calibri" pitchFamily="34" charset="0"/>
              </a:rPr>
              <a:t>, or highlighted in </a:t>
            </a:r>
            <a:r>
              <a:rPr lang="en-US" altLang="zh-TW" sz="900" dirty="0" smtClean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900" dirty="0">
                <a:latin typeface="Calibri" pitchFamily="34" charset="0"/>
              </a:rPr>
              <a:t>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Marks may be deducted if  the entry submission exceeds </a:t>
            </a:r>
            <a:r>
              <a:rPr lang="en-US" altLang="zh-TW" sz="900" dirty="0" smtClean="0">
                <a:latin typeface="Calibri" pitchFamily="34" charset="0"/>
              </a:rPr>
              <a:t>the maximum word count.</a:t>
            </a:r>
          </a:p>
          <a:p>
            <a:pPr lvl="0">
              <a:lnSpc>
                <a:spcPts val="1100"/>
              </a:lnSpc>
            </a:pPr>
            <a:r>
              <a:rPr lang="en-AU" sz="900" dirty="0"/>
              <a:t>*Please take note that we will omit </a:t>
            </a:r>
            <a:r>
              <a:rPr lang="en-AU" sz="900" dirty="0" err="1"/>
              <a:t>Inc</a:t>
            </a:r>
            <a:r>
              <a:rPr lang="en-AU" sz="900" dirty="0"/>
              <a:t>, Corporation, </a:t>
            </a:r>
            <a:r>
              <a:rPr lang="en-AU" sz="900" dirty="0" err="1"/>
              <a:t>Pte.</a:t>
            </a:r>
            <a:r>
              <a:rPr lang="en-AU" sz="900" dirty="0"/>
              <a:t> Ltd, PT, </a:t>
            </a:r>
            <a:r>
              <a:rPr lang="en-AU" sz="900" dirty="0" err="1"/>
              <a:t>Berhad</a:t>
            </a:r>
            <a:r>
              <a:rPr lang="en-AU" sz="900" dirty="0"/>
              <a:t>, </a:t>
            </a:r>
            <a:r>
              <a:rPr lang="en-AU" sz="900" dirty="0" err="1"/>
              <a:t>Sdn</a:t>
            </a:r>
            <a:r>
              <a:rPr lang="en-AU" sz="900" dirty="0"/>
              <a:t>. </a:t>
            </a:r>
            <a:r>
              <a:rPr lang="en-AU" sz="900" dirty="0" err="1"/>
              <a:t>Bhd</a:t>
            </a:r>
            <a:r>
              <a:rPr lang="en-AU" sz="900" dirty="0"/>
              <a:t> and </a:t>
            </a:r>
            <a:r>
              <a:rPr lang="en-AU" sz="900" dirty="0" err="1"/>
              <a:t>etc</a:t>
            </a:r>
            <a:r>
              <a:rPr lang="en-AU" sz="900" dirty="0"/>
              <a:t> in order to follow our editorial design guidelines in all marketing collaterals including trophy</a:t>
            </a:r>
            <a:r>
              <a:rPr lang="en-AU" sz="900" dirty="0" smtClean="0"/>
              <a:t>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E30B24-DCB0-7242-BA2F-D9A7FD9A4B11}"/>
              </a:ext>
            </a:extLst>
          </p:cNvPr>
          <p:cNvSpPr txBox="1"/>
          <p:nvPr/>
        </p:nvSpPr>
        <p:spPr>
          <a:xfrm>
            <a:off x="201960" y="1043366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 company description: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1: Profile 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2: People 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</p:spTree>
    <p:extLst>
      <p:ext uri="{BB962C8B-B14F-4D97-AF65-F5344CB8AC3E}">
        <p14:creationId xmlns:p14="http://schemas.microsoft.com/office/powerpoint/2010/main" val="2046273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3: Product/Service 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</p:spTree>
    <p:extLst>
      <p:ext uri="{BB962C8B-B14F-4D97-AF65-F5344CB8AC3E}">
        <p14:creationId xmlns:p14="http://schemas.microsoft.com/office/powerpoint/2010/main" val="217751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4: Perspective 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</p:spTree>
    <p:extLst>
      <p:ext uri="{BB962C8B-B14F-4D97-AF65-F5344CB8AC3E}">
        <p14:creationId xmlns:p14="http://schemas.microsoft.com/office/powerpoint/2010/main" val="1037043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A27231D-ECB7-CC4B-84B8-838D870037EB}"/>
              </a:ext>
            </a:extLst>
          </p:cNvPr>
          <p:cNvSpPr txBox="1"/>
          <p:nvPr/>
        </p:nvSpPr>
        <p:spPr>
          <a:xfrm>
            <a:off x="15240" y="1000108"/>
            <a:ext cx="4495800" cy="453970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 us </a:t>
            </a: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3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Registration </a:t>
            </a:r>
            <a:endParaRPr lang="en-US" sz="13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3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Judging opportunities </a:t>
            </a: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8E5A2380-0CB1-C34D-91F1-7C3FD2788C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093132"/>
              </p:ext>
            </p:extLst>
          </p:nvPr>
        </p:nvGraphicFramePr>
        <p:xfrm>
          <a:off x="179512" y="1779662"/>
          <a:ext cx="4446110" cy="1188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98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2253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2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Arial" pitchFamily="34" charset="0"/>
                          <a:cs typeface="Arial" pitchFamily="34" charset="0"/>
                        </a:rPr>
                        <a:t>Seraphine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 smtClean="0">
                          <a:latin typeface="Arial" pitchFamily="34" charset="0"/>
                          <a:cs typeface="Arial" pitchFamily="34" charset="0"/>
                        </a:rPr>
                        <a:t>Neoh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  <a:hlinkClick r:id="rId2"/>
                        </a:rPr>
                        <a:t>seraphinen@humanresourcesonline.net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Office: +65 6423 0329 </a:t>
                      </a:r>
                      <a:r>
                        <a:rPr lang="en-US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ext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232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2778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Arial" pitchFamily="34" charset="0"/>
                          <a:cs typeface="Arial" pitchFamily="34" charset="0"/>
                        </a:rPr>
                        <a:t>Cariza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 smtClean="0">
                          <a:latin typeface="Arial" pitchFamily="34" charset="0"/>
                          <a:cs typeface="Arial" pitchFamily="34" charset="0"/>
                        </a:rPr>
                        <a:t>Ratin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  <a:hlinkClick r:id="rId3"/>
                        </a:rPr>
                        <a:t>carizar@humanresourcesonline.net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Tel: +63 9773992585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1080C0C-C965-8749-91EF-E102AB1E9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914321"/>
              </p:ext>
            </p:extLst>
          </p:nvPr>
        </p:nvGraphicFramePr>
        <p:xfrm>
          <a:off x="184436" y="3579862"/>
          <a:ext cx="4347192" cy="914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856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615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Namev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2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Shan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Ee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  <a:hlinkClick r:id="rId4"/>
                        </a:rPr>
                        <a:t>shanee@humanresourcesonline.net</a:t>
                      </a:r>
                      <a:endParaRPr lang="en-US" sz="120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Office: +65 </a:t>
                      </a:r>
                      <a:r>
                        <a:rPr lang="en-US" sz="1200" baseline="0" dirty="0">
                          <a:latin typeface="Arial" pitchFamily="34" charset="0"/>
                          <a:cs typeface="Arial" pitchFamily="34" charset="0"/>
                        </a:rPr>
                        <a:t>6423 </a:t>
                      </a:r>
                      <a:r>
                        <a:rPr lang="en-US" sz="1200" baseline="0" dirty="0" smtClean="0">
                          <a:latin typeface="Arial" pitchFamily="34" charset="0"/>
                          <a:cs typeface="Arial" pitchFamily="34" charset="0"/>
                        </a:rPr>
                        <a:t>0329 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Mobile: +65 9322 0432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A27231D-ECB7-CC4B-84B8-838D870037EB}"/>
              </a:ext>
            </a:extLst>
          </p:cNvPr>
          <p:cNvSpPr txBox="1"/>
          <p:nvPr/>
        </p:nvSpPr>
        <p:spPr>
          <a:xfrm>
            <a:off x="4724400" y="1198696"/>
            <a:ext cx="4648200" cy="193898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600" b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6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3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Sponsorship opportunities </a:t>
            </a:r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F27658B4-B046-DC4B-829E-335F83498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167973"/>
              </p:ext>
            </p:extLst>
          </p:nvPr>
        </p:nvGraphicFramePr>
        <p:xfrm>
          <a:off x="4835604" y="1779662"/>
          <a:ext cx="4094113" cy="731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941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0158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2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bespoke sponsorship packages please contact our Sales Team at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5"/>
                        </a:rPr>
                        <a:t>sales@humanresourcesonline.net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</p:spTree>
    <p:extLst>
      <p:ext uri="{BB962C8B-B14F-4D97-AF65-F5344CB8AC3E}">
        <p14:creationId xmlns:p14="http://schemas.microsoft.com/office/powerpoint/2010/main" val="1858999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3864</TotalTime>
  <Words>304</Words>
  <Application>Microsoft Office PowerPoint</Application>
  <PresentationFormat>On-screen Show (16:9)</PresentationFormat>
  <Paragraphs>156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Award Entry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524</cp:revision>
  <dcterms:created xsi:type="dcterms:W3CDTF">2006-08-16T00:00:00Z</dcterms:created>
  <dcterms:modified xsi:type="dcterms:W3CDTF">2022-04-20T07:16:49Z</dcterms:modified>
</cp:coreProperties>
</file>