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3"/>
    <p:restoredTop sz="94656"/>
  </p:normalViewPr>
  <p:slideViewPr>
    <p:cSldViewPr>
      <p:cViewPr varScale="1">
        <p:scale>
          <a:sx n="95" d="100"/>
          <a:sy n="95" d="100"/>
        </p:scale>
        <p:origin x="81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humanresourcesonline.net" TargetMode="External"/><Relationship Id="rId2" Type="http://schemas.openxmlformats.org/officeDocument/2006/relationships/hyperlink" Target="mailto:shanee@humanresourcesonline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arizar@humanresourcesonline.net" TargetMode="External"/><Relationship Id="rId4" Type="http://schemas.openxmlformats.org/officeDocument/2006/relationships/hyperlink" Target="mailto:seraphinen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4211960" y="3651870"/>
            <a:ext cx="3456384" cy="563487"/>
          </a:xfrm>
        </p:spPr>
        <p:txBody>
          <a:bodyPr>
            <a:normAutofit/>
          </a:bodyPr>
          <a:lstStyle/>
          <a:p>
            <a:r>
              <a:rPr lang="en-US" altLang="zh-TW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Award Entry Form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9E1B67-9766-97A5-60E7-5C8E3F99E049}"/>
              </a:ext>
            </a:extLst>
          </p:cNvPr>
          <p:cNvSpPr txBox="1"/>
          <p:nvPr/>
        </p:nvSpPr>
        <p:spPr>
          <a:xfrm>
            <a:off x="69485" y="1161572"/>
            <a:ext cx="4779640" cy="373178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Entry form - Talent</a:t>
            </a: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Here are some guiding pointers that judges will be looking out for. Please ensure your entry answers the points below for the various sections:</a:t>
            </a: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1.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Vision and Goals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is the background of your nominee?  His/her vision for HR in the organisation?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did your nominee set out to achieve 12 months ago?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Detail attributes this individual possesses that benefit the business.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List your nominee’s innovative approach to people management.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would colleagues describe this individual? What are some personal attributes?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innovative and/or new changes implemented and/or challenged by the nominee? What is the expected business ROI from the changes incorporated?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include some testimonials from peers/senior management/clients.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Implementation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initiatives/programmes led by this individual from his/her managerial leadership?</a:t>
            </a:r>
            <a:r>
              <a:rPr lang="en-SG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decide on the particular strategy?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business problem(s) is your nominee trying to address?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Demonstrates why the strategy was implemented and its impact.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challenges did your nominee encounter and how did s/he solve them?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explain in greater detail a situation in which this individual stepped up.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is this nominee’s implementation different or unique?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the individual get the buy-in from the respective stakeholders?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35235-B20B-8DD3-1B2A-35BAA5E1F717}"/>
              </a:ext>
            </a:extLst>
          </p:cNvPr>
          <p:cNvSpPr txBox="1"/>
          <p:nvPr/>
        </p:nvSpPr>
        <p:spPr>
          <a:xfrm>
            <a:off x="4774646" y="1161572"/>
            <a:ext cx="4283968" cy="397031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3.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Impact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HR metrics did your nominee achieve?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contribute to your organisation’s commercial/business goals?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was the feedback from stakeholders (employees, line management, top management) post implementation?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list the primary and secondary impact.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Evidence of success: How has the idea/strategy strengthened the organisation? Please use metrics, anecdotes and case studies.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Judges will consider feedback from stakeholders.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4.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Future Plans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objectives does your nominee plan to pursue next?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Has your nominee’s performance affected the way your organisation approaches HR policy changes?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else can be done differently to further improve?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other support areas your nominee could benefit from in the future?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room for areas of improvement?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has your nominee’s performance taught your team about what else is achievable?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Your entry could focus on an existing or a  new initiative, programme, campaign, project, etc. </a:t>
            </a: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34397" y="4239293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07504" y="1235620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2" y="1667668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Candidate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Designation: 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  <a:r>
              <a:rPr lang="en-US" altLang="zh-TW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Leader of the Year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subscriptions@humanresourcesonline.net):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60032" y="1302462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organisation / 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-4142" y="4105609"/>
            <a:ext cx="8907021" cy="65659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+mj-lt"/>
                <a:cs typeface="Arial" panose="020B0604020202020204" pitchFamily="34" charset="0"/>
              </a:rPr>
              <a:t>NOTE: </a:t>
            </a:r>
            <a:br>
              <a:rPr lang="en-US" altLang="zh-TW" sz="900" dirty="0">
                <a:latin typeface="+mj-lt"/>
                <a:cs typeface="Arial" panose="020B0604020202020204" pitchFamily="34" charset="0"/>
              </a:rPr>
            </a:br>
            <a:r>
              <a:rPr lang="en-US" altLang="zh-TW" sz="900" dirty="0">
                <a:latin typeface="+mj-lt"/>
                <a:cs typeface="Arial" panose="020B0604020202020204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Red</a:t>
            </a:r>
            <a:r>
              <a:rPr lang="en-US" altLang="zh-TW" sz="900" dirty="0">
                <a:latin typeface="+mj-lt"/>
                <a:cs typeface="Arial" panose="020B0604020202020204" pitchFamily="34" charset="0"/>
              </a:rPr>
              <a:t>, or</a:t>
            </a:r>
            <a:r>
              <a:rPr lang="en-US" altLang="zh-TW" sz="900" dirty="0">
                <a:solidFill>
                  <a:schemeClr val="bg1"/>
                </a:solidFill>
                <a:highlight>
                  <a:srgbClr val="FF0000"/>
                </a:highlight>
                <a:latin typeface="+mj-lt"/>
                <a:cs typeface="Arial" panose="020B0604020202020204" pitchFamily="34" charset="0"/>
              </a:rPr>
              <a:t> highlighted in Red. </a:t>
            </a:r>
            <a:br>
              <a:rPr lang="en-US" altLang="zh-TW" sz="900" dirty="0">
                <a:solidFill>
                  <a:schemeClr val="bg1"/>
                </a:solidFill>
                <a:highlight>
                  <a:srgbClr val="FF0000"/>
                </a:highlight>
                <a:latin typeface="+mj-lt"/>
                <a:cs typeface="Arial" panose="020B0604020202020204" pitchFamily="34" charset="0"/>
              </a:rPr>
            </a:br>
            <a:r>
              <a:rPr lang="en-US" altLang="zh-TW" sz="900" dirty="0">
                <a:latin typeface="+mj-lt"/>
                <a:cs typeface="Arial" panose="020B0604020202020204" pitchFamily="34" charset="0"/>
              </a:rPr>
              <a:t>Marks may be deducted if  the entry submission exceeds 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>
                <a:latin typeface="+mj-lt"/>
                <a:cs typeface="Arial" panose="020B0604020202020204" pitchFamily="34" charset="0"/>
              </a:rPr>
              <a:t>*Please take note that we will omit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Inc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, Corporation,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Pte.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Ltd, PT,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Berhad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Sdn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.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Bhd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and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etc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in order to follow our editorial design guidelines in all marketing collaterals including trophy.</a:t>
            </a:r>
            <a:endParaRPr lang="en-US" sz="9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395536" y="1157585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words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BA3CD1-43D1-95EC-32DA-EB800BA5C93F}"/>
              </a:ext>
            </a:extLst>
          </p:cNvPr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985201-6457-9589-6AAE-D88DA8D51539}"/>
              </a:ext>
            </a:extLst>
          </p:cNvPr>
          <p:cNvSpPr/>
          <p:nvPr/>
        </p:nvSpPr>
        <p:spPr>
          <a:xfrm>
            <a:off x="472877" y="1215662"/>
            <a:ext cx="62593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1: Vision and Goals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653299-C5A3-F789-46CA-703897344565}"/>
              </a:ext>
            </a:extLst>
          </p:cNvPr>
          <p:cNvSpPr/>
          <p:nvPr/>
        </p:nvSpPr>
        <p:spPr>
          <a:xfrm>
            <a:off x="471620" y="1223167"/>
            <a:ext cx="69078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2: Implementation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8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78A295-749A-BD44-DE12-EF7DE32FC489}"/>
              </a:ext>
            </a:extLst>
          </p:cNvPr>
          <p:cNvSpPr/>
          <p:nvPr/>
        </p:nvSpPr>
        <p:spPr>
          <a:xfrm>
            <a:off x="467522" y="1245409"/>
            <a:ext cx="57556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3: Impact (25%)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9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DF79FE-BD94-71CD-A9AD-12AB3DEAC448}"/>
              </a:ext>
            </a:extLst>
          </p:cNvPr>
          <p:cNvSpPr/>
          <p:nvPr/>
        </p:nvSpPr>
        <p:spPr>
          <a:xfrm>
            <a:off x="472877" y="1223167"/>
            <a:ext cx="5971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4: Future Plans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4F05AE-9318-7CFA-C554-745285C7C227}"/>
              </a:ext>
            </a:extLst>
          </p:cNvPr>
          <p:cNvSpPr txBox="1"/>
          <p:nvPr/>
        </p:nvSpPr>
        <p:spPr>
          <a:xfrm>
            <a:off x="140779" y="1088050"/>
            <a:ext cx="4495800" cy="352403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A130141-7319-F844-A55B-228847A9FF3D}"/>
              </a:ext>
            </a:extLst>
          </p:cNvPr>
          <p:cNvGraphicFramePr>
            <a:graphicFrameLocks noGrp="1"/>
          </p:cNvGraphicFramePr>
          <p:nvPr/>
        </p:nvGraphicFramePr>
        <p:xfrm>
          <a:off x="4832861" y="1788140"/>
          <a:ext cx="4140392" cy="8305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197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0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Contact No / </a:t>
                      </a:r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Address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50" b="1" baseline="0" dirty="0" err="1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SG" sz="1050" b="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SG" sz="1000" b="0" i="1" baseline="0" dirty="0">
                          <a:latin typeface="Arial" pitchFamily="34" charset="0"/>
                          <a:cs typeface="Arial" pitchFamily="34" charset="0"/>
                        </a:rPr>
                        <a:t>Senior Regional Event Producer</a:t>
                      </a:r>
                      <a:endParaRPr lang="en-US" sz="1000" b="1" i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Tel: </a:t>
                      </a:r>
                      <a:r>
                        <a:rPr lang="en-US" sz="1000" baseline="0" dirty="0">
                          <a:latin typeface="Arial" pitchFamily="34" charset="0"/>
                          <a:cs typeface="Arial" pitchFamily="34" charset="0"/>
                        </a:rPr>
                        <a:t>+65 6423 0329 Ext : 219</a:t>
                      </a:r>
                    </a:p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Email: </a:t>
                      </a:r>
                      <a:r>
                        <a:rPr lang="en-US" sz="1000" dirty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shanee@humanresourcesonline.net</a:t>
                      </a:r>
                      <a:endParaRPr lang="en-US" sz="10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6150818-7A01-952C-59E7-75745E77A65B}"/>
              </a:ext>
            </a:extLst>
          </p:cNvPr>
          <p:cNvSpPr txBox="1"/>
          <p:nvPr/>
        </p:nvSpPr>
        <p:spPr>
          <a:xfrm>
            <a:off x="4748336" y="2571750"/>
            <a:ext cx="4648200" cy="166198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8FE14FA-BD5D-4E20-2439-AAB0D650A0EF}"/>
              </a:ext>
            </a:extLst>
          </p:cNvPr>
          <p:cNvGraphicFramePr>
            <a:graphicFrameLocks noGrp="1"/>
          </p:cNvGraphicFramePr>
          <p:nvPr/>
        </p:nvGraphicFramePr>
        <p:xfrm>
          <a:off x="4832860" y="3019717"/>
          <a:ext cx="4094113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Address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000" u="sng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3"/>
                        </a:rPr>
                        <a:t>sales@humanresourcesonline.net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8956580-6A16-D9C9-283F-7C66DCFB114F}"/>
              </a:ext>
            </a:extLst>
          </p:cNvPr>
          <p:cNvSpPr txBox="1"/>
          <p:nvPr/>
        </p:nvSpPr>
        <p:spPr>
          <a:xfrm>
            <a:off x="4788024" y="1563638"/>
            <a:ext cx="46888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5170B5D-FB15-2F25-760F-1C639A27D9A5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1779662"/>
          <a:ext cx="4446109" cy="1341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Contact No / </a:t>
                      </a:r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Address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Seraphine </a:t>
                      </a:r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Neoh</a:t>
                      </a:r>
                      <a:endParaRPr lang="en-US" sz="1000" b="1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00" i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Senior Regional Project Manager</a:t>
                      </a:r>
                      <a:endParaRPr lang="en-SG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300" indent="0">
                        <a:spcBef>
                          <a:spcPts val="0"/>
                        </a:spcBef>
                        <a:buNone/>
                      </a:pP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+65 6423 0329 Ext 232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Email: 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  <a:hlinkClick r:id="rId4"/>
                        </a:rPr>
                        <a:t>seraphinen@humanresourcesonline.net</a:t>
                      </a:r>
                      <a:endParaRPr lang="en-US" sz="1000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7646308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Cariza</a:t>
                      </a: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1" dirty="0" err="1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Ratin</a:t>
                      </a:r>
                      <a:endParaRPr lang="en-US" sz="1000" b="1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1000" i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Regional Project Manager</a:t>
                      </a:r>
                      <a:endParaRPr lang="en-SG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4300" indent="0">
                        <a:spcBef>
                          <a:spcPts val="0"/>
                        </a:spcBef>
                        <a:buNone/>
                      </a:pP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+65 6692 9031 Ext 815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Mobile: 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+63 9773992585</a:t>
                      </a:r>
                      <a:b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</a:br>
                      <a:r>
                        <a:rPr lang="en-US" sz="1000" b="1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</a:rPr>
                        <a:t>Email: </a:t>
                      </a:r>
                      <a:r>
                        <a:rPr lang="en-US" sz="1000" dirty="0">
                          <a:latin typeface="Arial" panose="020B0604020202020204" pitchFamily="34" charset="0"/>
                          <a:ea typeface="Helvetica Neue" panose="02000503000000020004" pitchFamily="2" charset="0"/>
                          <a:cs typeface="Arial" panose="020B0604020202020204" pitchFamily="34" charset="0"/>
                          <a:hlinkClick r:id="rId5"/>
                        </a:rPr>
                        <a:t>carizar@humanresourcesonline.net</a:t>
                      </a:r>
                      <a:endParaRPr lang="en-US" sz="1000" dirty="0">
                        <a:latin typeface="Arial" panose="020B0604020202020204" pitchFamily="34" charset="0"/>
                        <a:ea typeface="Helvetica Neue" panose="0200050300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563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51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3868</TotalTime>
  <Words>782</Words>
  <Application>Microsoft Office PowerPoint</Application>
  <PresentationFormat>On-screen Show (16:9)</PresentationFormat>
  <Paragraphs>147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Award Entry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Light House</cp:lastModifiedBy>
  <cp:revision>541</cp:revision>
  <dcterms:created xsi:type="dcterms:W3CDTF">2006-08-16T00:00:00Z</dcterms:created>
  <dcterms:modified xsi:type="dcterms:W3CDTF">2023-04-18T04:22:29Z</dcterms:modified>
</cp:coreProperties>
</file>