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90" r:id="rId4"/>
    <p:sldId id="259" r:id="rId5"/>
    <p:sldId id="262" r:id="rId6"/>
    <p:sldId id="263" r:id="rId7"/>
    <p:sldId id="286" r:id="rId8"/>
    <p:sldId id="287" r:id="rId9"/>
    <p:sldId id="288" r:id="rId10"/>
    <p:sldId id="28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F07"/>
    <a:srgbClr val="540443"/>
    <a:srgbClr val="18152E"/>
    <a:srgbClr val="402331"/>
    <a:srgbClr val="3E0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 varScale="1">
        <p:scale>
          <a:sx n="143" d="100"/>
          <a:sy n="143" d="100"/>
        </p:scale>
        <p:origin x="63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humanresourcesonline.net" TargetMode="External"/><Relationship Id="rId2" Type="http://schemas.openxmlformats.org/officeDocument/2006/relationships/hyperlink" Target="mailto:carizar@humanresourcesonline.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9447F-A2E7-5878-59CB-7BED77FBA5D9}"/>
              </a:ext>
            </a:extLst>
          </p:cNvPr>
          <p:cNvSpPr txBox="1">
            <a:spLocks/>
          </p:cNvSpPr>
          <p:nvPr/>
        </p:nvSpPr>
        <p:spPr>
          <a:xfrm>
            <a:off x="2555776" y="4659982"/>
            <a:ext cx="4032448" cy="3474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FORM </a:t>
            </a:r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TALENT CATEGORY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DEB2D7-E853-8A0D-0800-82F2D92DCF6F}"/>
              </a:ext>
            </a:extLst>
          </p:cNvPr>
          <p:cNvSpPr txBox="1"/>
          <p:nvPr/>
        </p:nvSpPr>
        <p:spPr>
          <a:xfrm>
            <a:off x="179512" y="1059582"/>
            <a:ext cx="8856984" cy="3508653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0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9E1B67-9766-97A5-60E7-5C8E3F99E049}"/>
              </a:ext>
            </a:extLst>
          </p:cNvPr>
          <p:cNvSpPr txBox="1"/>
          <p:nvPr/>
        </p:nvSpPr>
        <p:spPr>
          <a:xfrm>
            <a:off x="44519" y="987574"/>
            <a:ext cx="4599489" cy="3724092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u="sng" dirty="0">
                <a:solidFill>
                  <a:srgbClr val="3E041D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Entry form – Talent </a:t>
            </a:r>
            <a:br>
              <a:rPr lang="en-US" sz="900" b="1" u="sng" dirty="0">
                <a:solidFill>
                  <a:srgbClr val="3E041D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US" sz="900" b="1" u="sng" dirty="0">
              <a:solidFill>
                <a:srgbClr val="3E041D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i="1" dirty="0">
                <a:solidFill>
                  <a:srgbClr val="3E041D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(This form is only applicable for Category 37 – Leader of the Year)</a:t>
            </a:r>
          </a:p>
          <a:p>
            <a:endParaRPr lang="en-US" sz="900" i="1" dirty="0">
              <a:solidFill>
                <a:srgbClr val="3E041D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Here are some guiding pointers that judges will be looking out for. Please ensure your entry answers the points below for the various sections:</a:t>
            </a: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1.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Vision and Goals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is the background of your nominee?  His/her vision for HR in the organisation?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did your nominee set out to achieve 12 months ago?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Detail attributes this individual possesses that benefit the business.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List your nominee’s innovative approach to people management.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would colleagues describe this individual? What are some personal attributes?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innovative and/or new changes implemented and/or challenged by the nominee? What is the expected business ROI from the changes incorporated?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include some testimonials from peers/senior management/clients.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Implementation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initiatives/programmes led by this individual from his/her managerial leadership?</a:t>
            </a:r>
            <a:r>
              <a:rPr lang="en-SG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decide on the particular strategy?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business problem(s) is your nominee trying to address?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Demonstrates why the strategy was implemented and its impact.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challenges did your nominee encounter and how did s/he solve them?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explain in greater detail a situation in which this individual stepped up.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is this nominee’s implementation different or unique?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the individual get the buy-in from the respective stakeholders?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35235-B20B-8DD3-1B2A-35BAA5E1F717}"/>
              </a:ext>
            </a:extLst>
          </p:cNvPr>
          <p:cNvSpPr txBox="1"/>
          <p:nvPr/>
        </p:nvSpPr>
        <p:spPr>
          <a:xfrm>
            <a:off x="4638070" y="1688263"/>
            <a:ext cx="4283968" cy="304698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3.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Impact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HR metrics did your nominee achieve?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contribute to your organisation’s commercial/business goals?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was the feedback from stakeholders (employees, line management, top management) post implementation?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list the primary and secondary impact.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Evidence of success: How has the idea/strategy strengthened the organisation? Please use metrics, anecdotes and case studies.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Judges will consider feedback from stakeholders.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4.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Future Plans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objectives does your nominee plan to pursue next?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Has your nominee’s performance affected the way your organisation approaches HR policy changes?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else can be done differently to further improve?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other support areas your nominee could benefit from in the future?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room for areas of improvement?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has your nominee’s performance taught your team about what else is achievable?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Your entry could focus on an existing or </a:t>
            </a:r>
            <a:r>
              <a:rPr lang="en-US" sz="80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 new </a:t>
            </a:r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initiative, programme, campaign, project, etc. </a:t>
            </a:r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32D2F-BEF2-7FFA-763A-40AE9B9DF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97C504D-9C91-632B-5108-283E9DA2CCF1}"/>
              </a:ext>
            </a:extLst>
          </p:cNvPr>
          <p:cNvSpPr/>
          <p:nvPr/>
        </p:nvSpPr>
        <p:spPr>
          <a:xfrm>
            <a:off x="359532" y="987574"/>
            <a:ext cx="8460940" cy="229293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  <a:endParaRPr lang="en-US" sz="1100" dirty="0">
              <a:solidFill>
                <a:srgbClr val="4023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HR Vendor of the Year 2024 Entry Guidelines for specific requirements, category descriptions, entry criteria details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sensitive or confidential information which is to be used for judging purposes only must be clearly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Refrain from using your own entry template with your company branding, and only use what is provided.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use only 10-point font size, Arial. Please be reminded that the limit for your overall entry form is restricted to 2000 words only. Judges can mark you down for exceeding word limit.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take note that we will omit Inc, Corporation, Pte. Ltd, PT,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in order to follow our editorial design guidelines in all marketing collaterals including trophy.</a:t>
            </a:r>
          </a:p>
          <a:p>
            <a:endParaRPr lang="en-US" sz="1100" b="1" u="sng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SUBMIT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 your nomination, please save this file as a PDF document.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Remember to prepare and upload your supporting documents and images, if any, on the online submission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Upload this core award entry form document along with the supporting documents and images.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0E4578-E3D3-F2D3-1196-108C55DEB728}"/>
              </a:ext>
            </a:extLst>
          </p:cNvPr>
          <p:cNvSpPr txBox="1"/>
          <p:nvPr/>
        </p:nvSpPr>
        <p:spPr>
          <a:xfrm>
            <a:off x="359532" y="3280509"/>
            <a:ext cx="8784468" cy="27546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</a:p>
          <a:p>
            <a:br>
              <a:rPr lang="en-US" sz="1200" b="1" u="sng" dirty="0">
                <a:solidFill>
                  <a:srgbClr val="EA6F0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solidFill>
                  <a:srgbClr val="EA6F07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Entries Submission &amp; Table Booking : </a:t>
            </a:r>
            <a:endParaRPr lang="en-US" sz="1200" b="1" dirty="0">
              <a:solidFill>
                <a:srgbClr val="EA6F07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1000" b="1" dirty="0" err="1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Cariza</a:t>
            </a:r>
            <a:r>
              <a:rPr lang="en-US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US" sz="1000" b="1" dirty="0" err="1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Ratin</a:t>
            </a:r>
            <a:endParaRPr lang="en-US" sz="10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Regional Project Manager</a:t>
            </a:r>
          </a:p>
          <a:p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Tel: +65 6692 9031 Ext 815</a:t>
            </a:r>
          </a:p>
          <a:p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Mobile: +63 9773 992 585</a:t>
            </a:r>
          </a:p>
          <a:p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Email: </a:t>
            </a:r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hlinkClick r:id="rId2"/>
              </a:rPr>
              <a:t>carizar@humanresourcesonline.net</a:t>
            </a:r>
            <a:b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US" sz="1000" dirty="0">
              <a:highlight>
                <a:srgbClr val="FFFF00"/>
              </a:highlight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A058A-5EF1-9BA0-6A31-2546B73E8A55}"/>
              </a:ext>
            </a:extLst>
          </p:cNvPr>
          <p:cNvSpPr txBox="1"/>
          <p:nvPr/>
        </p:nvSpPr>
        <p:spPr>
          <a:xfrm>
            <a:off x="3384376" y="3601928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000" b="1" dirty="0">
                <a:solidFill>
                  <a:srgbClr val="EA6F07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Sponsorship Opportunities: </a:t>
            </a:r>
          </a:p>
          <a:p>
            <a: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For bespoke sponsorship packages please contact our Sales Team at </a:t>
            </a:r>
            <a: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hlinkClick r:id="rId3"/>
              </a:rPr>
              <a:t>sales@humanresourcesonline.net</a:t>
            </a:r>
            <a:endParaRPr lang="en-GB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29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07504" y="1235620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rgbClr val="402331"/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2" y="1667668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Candidate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Designation: 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  <a:r>
              <a:rPr lang="en-US" altLang="zh-TW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Leader of the Year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subscriptions@humanresourcesonline.net):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37230" y="1302462"/>
            <a:ext cx="4392488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organisation / 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452983" y="1136484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rgbClr val="402331"/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solidFill>
                <a:srgbClr val="4023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words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BA3CD1-43D1-95EC-32DA-EB800BA5C93F}"/>
              </a:ext>
            </a:extLst>
          </p:cNvPr>
          <p:cNvSpPr txBox="1"/>
          <p:nvPr/>
        </p:nvSpPr>
        <p:spPr>
          <a:xfrm>
            <a:off x="107504" y="1243662"/>
            <a:ext cx="8928992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985201-6457-9589-6AAE-D88DA8D51539}"/>
              </a:ext>
            </a:extLst>
          </p:cNvPr>
          <p:cNvSpPr/>
          <p:nvPr/>
        </p:nvSpPr>
        <p:spPr>
          <a:xfrm>
            <a:off x="24441" y="997441"/>
            <a:ext cx="62593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1: Vision and Goals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463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653299-C5A3-F789-46CA-703897344565}"/>
              </a:ext>
            </a:extLst>
          </p:cNvPr>
          <p:cNvSpPr/>
          <p:nvPr/>
        </p:nvSpPr>
        <p:spPr>
          <a:xfrm>
            <a:off x="107504" y="987574"/>
            <a:ext cx="69078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2: Implementation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81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204445"/>
            <a:ext cx="8712968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78A295-749A-BD44-DE12-EF7DE32FC489}"/>
              </a:ext>
            </a:extLst>
          </p:cNvPr>
          <p:cNvSpPr/>
          <p:nvPr/>
        </p:nvSpPr>
        <p:spPr>
          <a:xfrm>
            <a:off x="179512" y="987574"/>
            <a:ext cx="57556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3: Impact (25%)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DF79FE-BD94-71CD-A9AD-12AB3DEAC448}"/>
              </a:ext>
            </a:extLst>
          </p:cNvPr>
          <p:cNvSpPr/>
          <p:nvPr/>
        </p:nvSpPr>
        <p:spPr>
          <a:xfrm>
            <a:off x="107504" y="987574"/>
            <a:ext cx="5971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4: Future Plans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3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3935</TotalTime>
  <Words>924</Words>
  <Application>Microsoft Office PowerPoint</Application>
  <PresentationFormat>On-screen Show (16:9)</PresentationFormat>
  <Paragraphs>146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550</cp:revision>
  <dcterms:created xsi:type="dcterms:W3CDTF">2006-08-16T00:00:00Z</dcterms:created>
  <dcterms:modified xsi:type="dcterms:W3CDTF">2024-02-08T09:48:21Z</dcterms:modified>
</cp:coreProperties>
</file>